
<file path=[Content_Types].xml><?xml version="1.0" encoding="utf-8"?>
<Types xmlns="http://schemas.openxmlformats.org/package/2006/content-types">
  <Default Extension="avi" ContentType="video/x-msvideo"/>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2.xml" ContentType="application/vnd.openxmlformats-officedocument.presentationml.tags+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5"/>
  </p:notesMasterIdLst>
  <p:sldIdLst>
    <p:sldId id="337" r:id="rId2"/>
    <p:sldId id="338" r:id="rId3"/>
    <p:sldId id="673" r:id="rId4"/>
    <p:sldId id="671" r:id="rId5"/>
    <p:sldId id="682" r:id="rId6"/>
    <p:sldId id="689" r:id="rId7"/>
    <p:sldId id="683" r:id="rId8"/>
    <p:sldId id="684" r:id="rId9"/>
    <p:sldId id="685" r:id="rId10"/>
    <p:sldId id="687" r:id="rId11"/>
    <p:sldId id="681" r:id="rId12"/>
    <p:sldId id="667" r:id="rId13"/>
    <p:sldId id="657" r:id="rId1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83521" autoAdjust="0"/>
  </p:normalViewPr>
  <p:slideViewPr>
    <p:cSldViewPr snapToGrid="0">
      <p:cViewPr varScale="1">
        <p:scale>
          <a:sx n="78" d="100"/>
          <a:sy n="78" d="100"/>
        </p:scale>
        <p:origin x="492" y="48"/>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AA52F50-3968-4CE9-B84C-99A9F3CD8851}" type="datetimeFigureOut">
              <a:rPr lang="zh-CN" altLang="en-US" smtClean="0"/>
              <a:t>2022/11/30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3743A15-DCCC-41BA-8829-7829BC12E072}" type="slidenum">
              <a:rPr lang="zh-CN" altLang="en-US" smtClean="0"/>
              <a:t>‹#›</a:t>
            </a:fld>
            <a:endParaRPr lang="zh-CN" altLang="en-US"/>
          </a:p>
        </p:txBody>
      </p:sp>
    </p:spTree>
    <p:extLst>
      <p:ext uri="{BB962C8B-B14F-4D97-AF65-F5344CB8AC3E}">
        <p14:creationId xmlns:p14="http://schemas.microsoft.com/office/powerpoint/2010/main" val="40162251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3743A15-DCCC-41BA-8829-7829BC12E072}" type="slidenum">
              <a:rPr lang="zh-CN" altLang="en-US" smtClean="0"/>
              <a:t>1</a:t>
            </a:fld>
            <a:endParaRPr lang="zh-CN" altLang="en-US"/>
          </a:p>
        </p:txBody>
      </p:sp>
    </p:spTree>
    <p:extLst>
      <p:ext uri="{BB962C8B-B14F-4D97-AF65-F5344CB8AC3E}">
        <p14:creationId xmlns:p14="http://schemas.microsoft.com/office/powerpoint/2010/main" val="40635147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3743A15-DCCC-41BA-8829-7829BC12E072}" type="slidenum">
              <a:rPr lang="zh-CN" altLang="en-US" smtClean="0"/>
              <a:t>10</a:t>
            </a:fld>
            <a:endParaRPr lang="zh-CN" altLang="en-US"/>
          </a:p>
        </p:txBody>
      </p:sp>
    </p:spTree>
    <p:extLst>
      <p:ext uri="{BB962C8B-B14F-4D97-AF65-F5344CB8AC3E}">
        <p14:creationId xmlns:p14="http://schemas.microsoft.com/office/powerpoint/2010/main" val="11189933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3743A15-DCCC-41BA-8829-7829BC12E072}" type="slidenum">
              <a:rPr lang="zh-CN" altLang="en-US" smtClean="0"/>
              <a:t>11</a:t>
            </a:fld>
            <a:endParaRPr lang="zh-CN" altLang="en-US"/>
          </a:p>
        </p:txBody>
      </p:sp>
    </p:spTree>
    <p:extLst>
      <p:ext uri="{BB962C8B-B14F-4D97-AF65-F5344CB8AC3E}">
        <p14:creationId xmlns:p14="http://schemas.microsoft.com/office/powerpoint/2010/main" val="20563516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3743A15-DCCC-41BA-8829-7829BC12E072}" type="slidenum">
              <a:rPr lang="zh-CN" altLang="en-US" smtClean="0"/>
              <a:t>12</a:t>
            </a:fld>
            <a:endParaRPr lang="zh-CN" altLang="en-US"/>
          </a:p>
        </p:txBody>
      </p:sp>
    </p:spTree>
    <p:extLst>
      <p:ext uri="{BB962C8B-B14F-4D97-AF65-F5344CB8AC3E}">
        <p14:creationId xmlns:p14="http://schemas.microsoft.com/office/powerpoint/2010/main" val="27893709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3743A15-DCCC-41BA-8829-7829BC12E072}" type="slidenum">
              <a:rPr lang="zh-CN" altLang="en-US" smtClean="0"/>
              <a:t>2</a:t>
            </a:fld>
            <a:endParaRPr lang="zh-CN" altLang="en-US"/>
          </a:p>
        </p:txBody>
      </p:sp>
    </p:spTree>
    <p:extLst>
      <p:ext uri="{BB962C8B-B14F-4D97-AF65-F5344CB8AC3E}">
        <p14:creationId xmlns:p14="http://schemas.microsoft.com/office/powerpoint/2010/main" val="4607388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3743A15-DCCC-41BA-8829-7829BC12E072}" type="slidenum">
              <a:rPr lang="zh-CN" altLang="en-US" smtClean="0"/>
              <a:t>3</a:t>
            </a:fld>
            <a:endParaRPr lang="zh-CN" altLang="en-US"/>
          </a:p>
        </p:txBody>
      </p:sp>
    </p:spTree>
    <p:extLst>
      <p:ext uri="{BB962C8B-B14F-4D97-AF65-F5344CB8AC3E}">
        <p14:creationId xmlns:p14="http://schemas.microsoft.com/office/powerpoint/2010/main" val="37313441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3743A15-DCCC-41BA-8829-7829BC12E072}" type="slidenum">
              <a:rPr lang="zh-CN" altLang="en-US" smtClean="0"/>
              <a:t>4</a:t>
            </a:fld>
            <a:endParaRPr lang="zh-CN" altLang="en-US"/>
          </a:p>
        </p:txBody>
      </p:sp>
    </p:spTree>
    <p:extLst>
      <p:ext uri="{BB962C8B-B14F-4D97-AF65-F5344CB8AC3E}">
        <p14:creationId xmlns:p14="http://schemas.microsoft.com/office/powerpoint/2010/main" val="21079184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6B7394"/>
                </a:solidFill>
                <a:effectLst/>
                <a:latin typeface="Source Code Pro" panose="020B0509030403020204" pitchFamily="49" charset="0"/>
              </a:rPr>
              <a:t>使用</a:t>
            </a:r>
            <a:r>
              <a:rPr lang="en-US" altLang="zh-CN" b="0" i="0" dirty="0">
                <a:solidFill>
                  <a:srgbClr val="6B7394"/>
                </a:solidFill>
                <a:effectLst/>
                <a:latin typeface="Source Code Pro" panose="020B0509030403020204" pitchFamily="49" charset="0"/>
              </a:rPr>
              <a:t>detector</a:t>
            </a:r>
            <a:r>
              <a:rPr lang="zh-CN" altLang="en-US" b="0" i="0" dirty="0">
                <a:solidFill>
                  <a:srgbClr val="6B7394"/>
                </a:solidFill>
                <a:effectLst/>
                <a:latin typeface="Source Code Pro" panose="020B0509030403020204" pitchFamily="49" charset="0"/>
              </a:rPr>
              <a:t>进行人脸检测</a:t>
            </a:r>
            <a:endParaRPr lang="en-US" altLang="zh-CN" b="0" i="0" dirty="0">
              <a:solidFill>
                <a:srgbClr val="6B7394"/>
              </a:solidFill>
              <a:effectLst/>
              <a:latin typeface="Source Code Pro" panose="020B0509030403020204" pitchFamily="49" charset="0"/>
            </a:endParaRPr>
          </a:p>
          <a:p>
            <a:r>
              <a:rPr lang="zh-CN" altLang="en-US" b="0" i="0" dirty="0">
                <a:solidFill>
                  <a:srgbClr val="6B7394"/>
                </a:solidFill>
                <a:effectLst/>
                <a:latin typeface="Source Code Pro" panose="020B0509030403020204" pitchFamily="49" charset="0"/>
              </a:rPr>
              <a:t>获得人脸位置参数</a:t>
            </a:r>
            <a:endParaRPr lang="en-US" altLang="zh-CN" b="0" i="0" dirty="0">
              <a:solidFill>
                <a:srgbClr val="6B7394"/>
              </a:solidFill>
              <a:effectLst/>
              <a:latin typeface="Source Code Pro" panose="020B0509030403020204" pitchFamily="49" charset="0"/>
            </a:endParaRPr>
          </a:p>
          <a:p>
            <a:r>
              <a:rPr lang="zh-CN" altLang="en-US" b="0" i="0" dirty="0">
                <a:solidFill>
                  <a:srgbClr val="6B7394"/>
                </a:solidFill>
                <a:effectLst/>
                <a:latin typeface="Source Code Pro" panose="020B0509030403020204" pitchFamily="49" charset="0"/>
              </a:rPr>
              <a:t>调整图片的对比度与亮度， 对比度与亮度值都取随机数，这样能增加样本的多样性</a:t>
            </a:r>
            <a:endParaRPr lang="en-US" altLang="zh-CN" b="0" i="0" dirty="0">
              <a:solidFill>
                <a:srgbClr val="6B7394"/>
              </a:solidFill>
              <a:effectLst/>
              <a:latin typeface="Source Code Pro" panose="020B0509030403020204" pitchFamily="49" charset="0"/>
            </a:endParaRPr>
          </a:p>
          <a:p>
            <a:endParaRPr lang="en-US" altLang="zh-CN" b="0" i="0" dirty="0">
              <a:solidFill>
                <a:srgbClr val="6B7394"/>
              </a:solidFill>
              <a:effectLst/>
              <a:latin typeface="Source Code Pro" panose="020B0509030403020204" pitchFamily="49" charset="0"/>
            </a:endParaRPr>
          </a:p>
          <a:p>
            <a:r>
              <a:rPr lang="zh-CN" altLang="en-US" b="0" i="0" dirty="0">
                <a:solidFill>
                  <a:srgbClr val="6B7394"/>
                </a:solidFill>
                <a:effectLst/>
                <a:latin typeface="Source Code Pro" panose="020B0509030403020204" pitchFamily="49" charset="0"/>
              </a:rPr>
              <a:t>释放内存</a:t>
            </a:r>
            <a:endParaRPr lang="zh-CN" altLang="en-US" i="0" dirty="0"/>
          </a:p>
        </p:txBody>
      </p:sp>
      <p:sp>
        <p:nvSpPr>
          <p:cNvPr id="4" name="灯片编号占位符 3"/>
          <p:cNvSpPr>
            <a:spLocks noGrp="1"/>
          </p:cNvSpPr>
          <p:nvPr>
            <p:ph type="sldNum" sz="quarter" idx="5"/>
          </p:nvPr>
        </p:nvSpPr>
        <p:spPr/>
        <p:txBody>
          <a:bodyPr/>
          <a:lstStyle/>
          <a:p>
            <a:fld id="{83743A15-DCCC-41BA-8829-7829BC12E072}" type="slidenum">
              <a:rPr lang="zh-CN" altLang="en-US" smtClean="0"/>
              <a:t>5</a:t>
            </a:fld>
            <a:endParaRPr lang="zh-CN" altLang="en-US"/>
          </a:p>
        </p:txBody>
      </p:sp>
    </p:spTree>
    <p:extLst>
      <p:ext uri="{BB962C8B-B14F-4D97-AF65-F5344CB8AC3E}">
        <p14:creationId xmlns:p14="http://schemas.microsoft.com/office/powerpoint/2010/main" val="33788655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a:solidFill>
                  <a:srgbClr val="6B7394"/>
                </a:solidFill>
                <a:effectLst/>
                <a:latin typeface="Source Code Pro" panose="020B0509030403020204" pitchFamily="49" charset="0"/>
              </a:rPr>
              <a:t>使用</a:t>
            </a:r>
            <a:r>
              <a:rPr lang="en-US" altLang="zh-CN" b="0" i="0">
                <a:solidFill>
                  <a:srgbClr val="6B7394"/>
                </a:solidFill>
                <a:effectLst/>
                <a:latin typeface="Source Code Pro" panose="020B0509030403020204" pitchFamily="49" charset="0"/>
              </a:rPr>
              <a:t>detector</a:t>
            </a:r>
            <a:r>
              <a:rPr lang="zh-CN" altLang="en-US" b="0" i="0">
                <a:solidFill>
                  <a:srgbClr val="6B7394"/>
                </a:solidFill>
                <a:effectLst/>
                <a:latin typeface="Source Code Pro" panose="020B0509030403020204" pitchFamily="49" charset="0"/>
              </a:rPr>
              <a:t>进行人脸检测</a:t>
            </a:r>
            <a:endParaRPr lang="en-US" altLang="zh-CN" b="0" i="0">
              <a:solidFill>
                <a:srgbClr val="6B7394"/>
              </a:solidFill>
              <a:effectLst/>
              <a:latin typeface="Source Code Pro" panose="020B0509030403020204" pitchFamily="49" charset="0"/>
            </a:endParaRPr>
          </a:p>
          <a:p>
            <a:r>
              <a:rPr lang="zh-CN" altLang="en-US" b="0" i="0">
                <a:solidFill>
                  <a:srgbClr val="6B7394"/>
                </a:solidFill>
                <a:effectLst/>
                <a:latin typeface="Source Code Pro" panose="020B0509030403020204" pitchFamily="49" charset="0"/>
              </a:rPr>
              <a:t>获得人脸位置参数</a:t>
            </a:r>
            <a:endParaRPr lang="en-US" altLang="zh-CN" b="0" i="0">
              <a:solidFill>
                <a:srgbClr val="6B7394"/>
              </a:solidFill>
              <a:effectLst/>
              <a:latin typeface="Source Code Pro" panose="020B0509030403020204" pitchFamily="49" charset="0"/>
            </a:endParaRPr>
          </a:p>
          <a:p>
            <a:r>
              <a:rPr lang="zh-CN" altLang="en-US" b="0" i="0">
                <a:solidFill>
                  <a:srgbClr val="6B7394"/>
                </a:solidFill>
                <a:effectLst/>
                <a:latin typeface="Source Code Pro" panose="020B0509030403020204" pitchFamily="49" charset="0"/>
              </a:rPr>
              <a:t>调整图片的对比度与亮度， 对比度与亮度值都取随机数，这样能增加样本的多样性</a:t>
            </a:r>
            <a:endParaRPr lang="en-US" altLang="zh-CN" b="0" i="0">
              <a:solidFill>
                <a:srgbClr val="6B7394"/>
              </a:solidFill>
              <a:effectLst/>
              <a:latin typeface="Source Code Pro" panose="020B0509030403020204" pitchFamily="49" charset="0"/>
            </a:endParaRPr>
          </a:p>
          <a:p>
            <a:endParaRPr lang="en-US" altLang="zh-CN" b="0" i="0">
              <a:solidFill>
                <a:srgbClr val="6B7394"/>
              </a:solidFill>
              <a:effectLst/>
              <a:latin typeface="Source Code Pro" panose="020B0509030403020204" pitchFamily="49" charset="0"/>
            </a:endParaRPr>
          </a:p>
          <a:p>
            <a:r>
              <a:rPr lang="zh-CN" altLang="en-US" b="0" i="0">
                <a:solidFill>
                  <a:srgbClr val="6B7394"/>
                </a:solidFill>
                <a:effectLst/>
                <a:latin typeface="Source Code Pro" panose="020B0509030403020204" pitchFamily="49" charset="0"/>
              </a:rPr>
              <a:t>释放内存</a:t>
            </a:r>
            <a:endParaRPr lang="zh-CN" altLang="en-US" i="0"/>
          </a:p>
        </p:txBody>
      </p:sp>
      <p:sp>
        <p:nvSpPr>
          <p:cNvPr id="4" name="灯片编号占位符 3"/>
          <p:cNvSpPr>
            <a:spLocks noGrp="1"/>
          </p:cNvSpPr>
          <p:nvPr>
            <p:ph type="sldNum" sz="quarter" idx="5"/>
          </p:nvPr>
        </p:nvSpPr>
        <p:spPr/>
        <p:txBody>
          <a:bodyPr/>
          <a:lstStyle/>
          <a:p>
            <a:fld id="{83743A15-DCCC-41BA-8829-7829BC12E072}" type="slidenum">
              <a:rPr lang="zh-CN" altLang="en-US" smtClean="0"/>
              <a:t>6</a:t>
            </a:fld>
            <a:endParaRPr lang="zh-CN" altLang="en-US"/>
          </a:p>
        </p:txBody>
      </p:sp>
    </p:spTree>
    <p:extLst>
      <p:ext uri="{BB962C8B-B14F-4D97-AF65-F5344CB8AC3E}">
        <p14:creationId xmlns:p14="http://schemas.microsoft.com/office/powerpoint/2010/main" val="30964985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a:solidFill>
                  <a:srgbClr val="555666"/>
                </a:solidFill>
                <a:effectLst/>
                <a:latin typeface="-apple-system"/>
              </a:rPr>
              <a:t>每张图片的</a:t>
            </a:r>
            <a:r>
              <a:rPr lang="en-US" altLang="zh-CN" b="0" i="0">
                <a:solidFill>
                  <a:srgbClr val="555666"/>
                </a:solidFill>
                <a:effectLst/>
                <a:latin typeface="-apple-system"/>
              </a:rPr>
              <a:t>68</a:t>
            </a:r>
            <a:r>
              <a:rPr lang="zh-CN" altLang="en-US" b="0" i="0">
                <a:solidFill>
                  <a:srgbClr val="555666"/>
                </a:solidFill>
                <a:effectLst/>
                <a:latin typeface="-apple-system"/>
              </a:rPr>
              <a:t>个特征数据集可以不用存取，他们只是中间量，计算平均值以后就可以抛弃了</a:t>
            </a:r>
            <a:endParaRPr lang="en-US" altLang="zh-CN" b="0" i="0">
              <a:solidFill>
                <a:srgbClr val="555666"/>
              </a:solidFill>
              <a:effectLst/>
              <a:latin typeface="-apple-system"/>
            </a:endParaRPr>
          </a:p>
          <a:p>
            <a:endParaRPr lang="en-US" altLang="zh-CN" b="0" i="0">
              <a:solidFill>
                <a:srgbClr val="555666"/>
              </a:solidFill>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i="0">
                <a:solidFill>
                  <a:srgbClr val="121212"/>
                </a:solidFill>
                <a:effectLst/>
                <a:latin typeface="-apple-system"/>
              </a:rPr>
              <a:t>本质上人脸识别就是把图像通过映射函数映射到低维空间，并且这个空间里不同人脸是可以被很好的区分的。通过</a:t>
            </a:r>
            <a:r>
              <a:rPr lang="en-US" altLang="zh-CN" b="0" i="0">
                <a:solidFill>
                  <a:srgbClr val="121212"/>
                </a:solidFill>
                <a:effectLst/>
                <a:latin typeface="-apple-system"/>
              </a:rPr>
              <a:t>resnet</a:t>
            </a:r>
            <a:r>
              <a:rPr lang="zh-CN" altLang="en-US" b="0" i="0">
                <a:solidFill>
                  <a:srgbClr val="121212"/>
                </a:solidFill>
                <a:effectLst/>
                <a:latin typeface="-apple-system"/>
              </a:rPr>
              <a:t>深度残差神经网络抽取的特征，利用</a:t>
            </a:r>
            <a:r>
              <a:rPr lang="en-US" altLang="zh-CN" b="0" i="0">
                <a:solidFill>
                  <a:srgbClr val="121212"/>
                </a:solidFill>
                <a:effectLst/>
                <a:latin typeface="-apple-system"/>
              </a:rPr>
              <a:t>triplet loss</a:t>
            </a:r>
            <a:r>
              <a:rPr lang="zh-CN" altLang="en-US" b="0" i="0">
                <a:solidFill>
                  <a:srgbClr val="121212"/>
                </a:solidFill>
                <a:effectLst/>
                <a:latin typeface="-apple-system"/>
              </a:rPr>
              <a:t>函数训练这</a:t>
            </a:r>
            <a:r>
              <a:rPr lang="en-US" altLang="zh-CN" b="0" i="0">
                <a:solidFill>
                  <a:srgbClr val="121212"/>
                </a:solidFill>
                <a:effectLst/>
                <a:latin typeface="-apple-system"/>
              </a:rPr>
              <a:t>128</a:t>
            </a:r>
            <a:r>
              <a:rPr lang="zh-CN" altLang="en-US" b="0" i="0">
                <a:solidFill>
                  <a:srgbClr val="121212"/>
                </a:solidFill>
                <a:effectLst/>
                <a:latin typeface="-apple-system"/>
              </a:rPr>
              <a:t>个特征恰好可以表示一张人脸。</a:t>
            </a:r>
            <a:endParaRPr lang="zh-CN" altLang="en-US" i="0"/>
          </a:p>
          <a:p>
            <a:endParaRPr lang="zh-CN" altLang="en-US"/>
          </a:p>
        </p:txBody>
      </p:sp>
      <p:sp>
        <p:nvSpPr>
          <p:cNvPr id="4" name="灯片编号占位符 3"/>
          <p:cNvSpPr>
            <a:spLocks noGrp="1"/>
          </p:cNvSpPr>
          <p:nvPr>
            <p:ph type="sldNum" sz="quarter" idx="5"/>
          </p:nvPr>
        </p:nvSpPr>
        <p:spPr/>
        <p:txBody>
          <a:bodyPr/>
          <a:lstStyle/>
          <a:p>
            <a:fld id="{83743A15-DCCC-41BA-8829-7829BC12E072}" type="slidenum">
              <a:rPr lang="zh-CN" altLang="en-US" smtClean="0"/>
              <a:t>7</a:t>
            </a:fld>
            <a:endParaRPr lang="zh-CN" altLang="en-US"/>
          </a:p>
        </p:txBody>
      </p:sp>
    </p:spTree>
    <p:extLst>
      <p:ext uri="{BB962C8B-B14F-4D97-AF65-F5344CB8AC3E}">
        <p14:creationId xmlns:p14="http://schemas.microsoft.com/office/powerpoint/2010/main" val="9659775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6B7394"/>
                </a:solidFill>
                <a:effectLst/>
                <a:latin typeface="Source Code Pro" panose="020B0509030403020204" pitchFamily="49" charset="0"/>
              </a:rPr>
              <a:t>读取人脸图像文件</a:t>
            </a:r>
            <a:endParaRPr lang="en-US" altLang="zh-CN" b="0" i="0" dirty="0">
              <a:solidFill>
                <a:srgbClr val="6B7394"/>
              </a:solidFill>
              <a:effectLst/>
              <a:latin typeface="Source Code Pro" panose="020B0509030403020204" pitchFamily="49" charset="0"/>
            </a:endParaRPr>
          </a:p>
          <a:p>
            <a:r>
              <a:rPr lang="zh-CN" altLang="en-US" b="0" i="0" dirty="0">
                <a:solidFill>
                  <a:srgbClr val="6B7394"/>
                </a:solidFill>
                <a:effectLst/>
                <a:latin typeface="Source Code Pro" panose="020B0509030403020204" pitchFamily="49" charset="0"/>
              </a:rPr>
              <a:t>正向人脸检测器</a:t>
            </a:r>
            <a:endParaRPr lang="en-US" altLang="zh-CN" b="0" i="0" dirty="0">
              <a:solidFill>
                <a:srgbClr val="6B7394"/>
              </a:solidFill>
              <a:effectLst/>
              <a:latin typeface="Source Code Pro" panose="020B0509030403020204" pitchFamily="49" charset="0"/>
            </a:endParaRPr>
          </a:p>
          <a:p>
            <a:r>
              <a:rPr lang="zh-CN" altLang="en-US" b="0" i="0" dirty="0">
                <a:solidFill>
                  <a:srgbClr val="6B7394"/>
                </a:solidFill>
                <a:effectLst/>
                <a:latin typeface="Source Code Pro" panose="020B0509030403020204" pitchFamily="49" charset="0"/>
              </a:rPr>
              <a:t>人脸预测器</a:t>
            </a:r>
            <a:endParaRPr lang="en-US" altLang="zh-CN" b="0" i="0" dirty="0">
              <a:solidFill>
                <a:srgbClr val="6B7394"/>
              </a:solidFill>
              <a:effectLst/>
              <a:latin typeface="Source Code Pro" panose="020B0509030403020204" pitchFamily="49" charset="0"/>
            </a:endParaRPr>
          </a:p>
          <a:p>
            <a:r>
              <a:rPr lang="zh-CN" altLang="en-US" b="0" i="0" dirty="0">
                <a:solidFill>
                  <a:srgbClr val="6B7394"/>
                </a:solidFill>
                <a:effectLst/>
                <a:latin typeface="Source Code Pro" panose="020B0509030403020204" pitchFamily="49" charset="0"/>
              </a:rPr>
              <a:t>人脸识别模型</a:t>
            </a:r>
            <a:endParaRPr lang="en-US" altLang="zh-CN" b="0" i="0" dirty="0">
              <a:solidFill>
                <a:srgbClr val="6B7394"/>
              </a:solidFill>
              <a:effectLst/>
              <a:latin typeface="Source Code Pro" panose="020B0509030403020204" pitchFamily="49" charset="0"/>
            </a:endParaRPr>
          </a:p>
          <a:p>
            <a:endParaRPr lang="en-US" altLang="zh-CN" b="0" i="0" dirty="0">
              <a:solidFill>
                <a:srgbClr val="6B7394"/>
              </a:solidFill>
              <a:effectLst/>
              <a:latin typeface="Source Code Pro" panose="020B0509030403020204" pitchFamily="49" charset="0"/>
            </a:endParaRPr>
          </a:p>
          <a:p>
            <a:r>
              <a:rPr lang="zh-CN" altLang="en-US" b="0" i="0" dirty="0">
                <a:solidFill>
                  <a:srgbClr val="AAAAAA"/>
                </a:solidFill>
                <a:effectLst/>
                <a:latin typeface="Consolas" panose="020B0609020204030204" pitchFamily="49" charset="0"/>
              </a:rPr>
              <a:t>计算 </a:t>
            </a:r>
            <a:r>
              <a:rPr lang="en-US" altLang="zh-CN" b="0" i="0" dirty="0">
                <a:solidFill>
                  <a:srgbClr val="AAAAAA"/>
                </a:solidFill>
                <a:effectLst/>
                <a:latin typeface="Consolas" panose="020B0609020204030204" pitchFamily="49" charset="0"/>
              </a:rPr>
              <a:t>128D </a:t>
            </a:r>
            <a:r>
              <a:rPr lang="zh-CN" altLang="en-US" b="0" i="0" dirty="0">
                <a:solidFill>
                  <a:srgbClr val="AAAAAA"/>
                </a:solidFill>
                <a:effectLst/>
                <a:latin typeface="Consolas" panose="020B0609020204030204" pitchFamily="49" charset="0"/>
              </a:rPr>
              <a:t>特征的均值</a:t>
            </a:r>
            <a:endParaRPr lang="en-US" altLang="zh-CN" b="0" i="0" dirty="0">
              <a:solidFill>
                <a:srgbClr val="333333"/>
              </a:solidFill>
              <a:effectLst/>
              <a:latin typeface="Consolas" panose="020B0609020204030204" pitchFamily="49" charset="0"/>
            </a:endParaRPr>
          </a:p>
        </p:txBody>
      </p:sp>
      <p:sp>
        <p:nvSpPr>
          <p:cNvPr id="4" name="灯片编号占位符 3"/>
          <p:cNvSpPr>
            <a:spLocks noGrp="1"/>
          </p:cNvSpPr>
          <p:nvPr>
            <p:ph type="sldNum" sz="quarter" idx="5"/>
          </p:nvPr>
        </p:nvSpPr>
        <p:spPr/>
        <p:txBody>
          <a:bodyPr/>
          <a:lstStyle/>
          <a:p>
            <a:fld id="{83743A15-DCCC-41BA-8829-7829BC12E072}" type="slidenum">
              <a:rPr lang="zh-CN" altLang="en-US" smtClean="0"/>
              <a:t>8</a:t>
            </a:fld>
            <a:endParaRPr lang="zh-CN" altLang="en-US"/>
          </a:p>
        </p:txBody>
      </p:sp>
    </p:spTree>
    <p:extLst>
      <p:ext uri="{BB962C8B-B14F-4D97-AF65-F5344CB8AC3E}">
        <p14:creationId xmlns:p14="http://schemas.microsoft.com/office/powerpoint/2010/main" val="4070639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3743A15-DCCC-41BA-8829-7829BC12E072}" type="slidenum">
              <a:rPr lang="zh-CN" altLang="en-US" smtClean="0"/>
              <a:t>9</a:t>
            </a:fld>
            <a:endParaRPr lang="zh-CN" altLang="en-US"/>
          </a:p>
        </p:txBody>
      </p:sp>
    </p:spTree>
    <p:extLst>
      <p:ext uri="{BB962C8B-B14F-4D97-AF65-F5344CB8AC3E}">
        <p14:creationId xmlns:p14="http://schemas.microsoft.com/office/powerpoint/2010/main" val="18536420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4076E9-E726-DFDE-C904-1A06AE621F5A}"/>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850D90B-DB65-877A-6565-A8477DB6E1B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2EF722-3AF0-F5AD-48EA-50E49FC40D44}"/>
              </a:ext>
            </a:extLst>
          </p:cNvPr>
          <p:cNvSpPr>
            <a:spLocks noGrp="1"/>
          </p:cNvSpPr>
          <p:nvPr>
            <p:ph type="dt" sz="half" idx="10"/>
          </p:nvPr>
        </p:nvSpPr>
        <p:spPr/>
        <p:txBody>
          <a:bodyPr/>
          <a:lstStyle/>
          <a:p>
            <a:fld id="{0AA21027-46B7-4EB6-A7F6-B3CA984E0EC4}" type="datetimeFigureOut">
              <a:rPr lang="zh-CN" altLang="en-US" smtClean="0"/>
              <a:t>2022/11/30</a:t>
            </a:fld>
            <a:endParaRPr lang="zh-CN" altLang="en-US"/>
          </a:p>
        </p:txBody>
      </p:sp>
      <p:sp>
        <p:nvSpPr>
          <p:cNvPr id="5" name="页脚占位符 4">
            <a:extLst>
              <a:ext uri="{FF2B5EF4-FFF2-40B4-BE49-F238E27FC236}">
                <a16:creationId xmlns:a16="http://schemas.microsoft.com/office/drawing/2014/main" id="{8AC94F98-3C14-B807-1508-54D72A4C534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7C1ED02-B30C-DD05-A85C-14B03A451FEC}"/>
              </a:ext>
            </a:extLst>
          </p:cNvPr>
          <p:cNvSpPr>
            <a:spLocks noGrp="1"/>
          </p:cNvSpPr>
          <p:nvPr>
            <p:ph type="sldNum" sz="quarter" idx="12"/>
          </p:nvPr>
        </p:nvSpPr>
        <p:spPr/>
        <p:txBody>
          <a:bodyPr/>
          <a:lstStyle/>
          <a:p>
            <a:fld id="{52516749-C5DA-4605-9B1A-443EAA934285}" type="slidenum">
              <a:rPr lang="zh-CN" altLang="en-US" smtClean="0"/>
              <a:t>‹#›</a:t>
            </a:fld>
            <a:endParaRPr lang="zh-CN" altLang="en-US"/>
          </a:p>
        </p:txBody>
      </p:sp>
    </p:spTree>
    <p:extLst>
      <p:ext uri="{BB962C8B-B14F-4D97-AF65-F5344CB8AC3E}">
        <p14:creationId xmlns:p14="http://schemas.microsoft.com/office/powerpoint/2010/main" val="34157705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6D8DBAA-7535-E9B6-D9C5-546EA8EB6CA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983F9FD-6C46-847F-F0AC-F555B59F63B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9FE2BF8-568A-36B4-B272-E47770F8D9E5}"/>
              </a:ext>
            </a:extLst>
          </p:cNvPr>
          <p:cNvSpPr>
            <a:spLocks noGrp="1"/>
          </p:cNvSpPr>
          <p:nvPr>
            <p:ph type="dt" sz="half" idx="10"/>
          </p:nvPr>
        </p:nvSpPr>
        <p:spPr/>
        <p:txBody>
          <a:bodyPr/>
          <a:lstStyle/>
          <a:p>
            <a:fld id="{0AA21027-46B7-4EB6-A7F6-B3CA984E0EC4}" type="datetimeFigureOut">
              <a:rPr lang="zh-CN" altLang="en-US" smtClean="0"/>
              <a:t>2022/11/30</a:t>
            </a:fld>
            <a:endParaRPr lang="zh-CN" altLang="en-US"/>
          </a:p>
        </p:txBody>
      </p:sp>
      <p:sp>
        <p:nvSpPr>
          <p:cNvPr id="5" name="页脚占位符 4">
            <a:extLst>
              <a:ext uri="{FF2B5EF4-FFF2-40B4-BE49-F238E27FC236}">
                <a16:creationId xmlns:a16="http://schemas.microsoft.com/office/drawing/2014/main" id="{DBAD8B01-F818-916D-505E-455A523C402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CAB1391-73EF-B8EC-2D3A-D8AE0496731C}"/>
              </a:ext>
            </a:extLst>
          </p:cNvPr>
          <p:cNvSpPr>
            <a:spLocks noGrp="1"/>
          </p:cNvSpPr>
          <p:nvPr>
            <p:ph type="sldNum" sz="quarter" idx="12"/>
          </p:nvPr>
        </p:nvSpPr>
        <p:spPr/>
        <p:txBody>
          <a:bodyPr/>
          <a:lstStyle/>
          <a:p>
            <a:fld id="{52516749-C5DA-4605-9B1A-443EAA934285}" type="slidenum">
              <a:rPr lang="zh-CN" altLang="en-US" smtClean="0"/>
              <a:t>‹#›</a:t>
            </a:fld>
            <a:endParaRPr lang="zh-CN" altLang="en-US"/>
          </a:p>
        </p:txBody>
      </p:sp>
    </p:spTree>
    <p:extLst>
      <p:ext uri="{BB962C8B-B14F-4D97-AF65-F5344CB8AC3E}">
        <p14:creationId xmlns:p14="http://schemas.microsoft.com/office/powerpoint/2010/main" val="35664609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B9E253C-54EC-B48B-1B69-FE519ABF75CE}"/>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5C45A94-0EAE-4B18-A998-8B6D096F397F}"/>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FA35839-CFF5-F323-39B6-506C1A30D7F0}"/>
              </a:ext>
            </a:extLst>
          </p:cNvPr>
          <p:cNvSpPr>
            <a:spLocks noGrp="1"/>
          </p:cNvSpPr>
          <p:nvPr>
            <p:ph type="dt" sz="half" idx="10"/>
          </p:nvPr>
        </p:nvSpPr>
        <p:spPr/>
        <p:txBody>
          <a:bodyPr/>
          <a:lstStyle/>
          <a:p>
            <a:fld id="{0AA21027-46B7-4EB6-A7F6-B3CA984E0EC4}" type="datetimeFigureOut">
              <a:rPr lang="zh-CN" altLang="en-US" smtClean="0"/>
              <a:t>2022/11/30</a:t>
            </a:fld>
            <a:endParaRPr lang="zh-CN" altLang="en-US"/>
          </a:p>
        </p:txBody>
      </p:sp>
      <p:sp>
        <p:nvSpPr>
          <p:cNvPr id="5" name="页脚占位符 4">
            <a:extLst>
              <a:ext uri="{FF2B5EF4-FFF2-40B4-BE49-F238E27FC236}">
                <a16:creationId xmlns:a16="http://schemas.microsoft.com/office/drawing/2014/main" id="{AFCE3857-0011-5119-FF2C-2994478D4A8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6724EB3-D983-0A7B-51EB-72CE46B7CD83}"/>
              </a:ext>
            </a:extLst>
          </p:cNvPr>
          <p:cNvSpPr>
            <a:spLocks noGrp="1"/>
          </p:cNvSpPr>
          <p:nvPr>
            <p:ph type="sldNum" sz="quarter" idx="12"/>
          </p:nvPr>
        </p:nvSpPr>
        <p:spPr/>
        <p:txBody>
          <a:bodyPr/>
          <a:lstStyle/>
          <a:p>
            <a:fld id="{52516749-C5DA-4605-9B1A-443EAA934285}" type="slidenum">
              <a:rPr lang="zh-CN" altLang="en-US" smtClean="0"/>
              <a:t>‹#›</a:t>
            </a:fld>
            <a:endParaRPr lang="zh-CN" altLang="en-US"/>
          </a:p>
        </p:txBody>
      </p:sp>
    </p:spTree>
    <p:extLst>
      <p:ext uri="{BB962C8B-B14F-4D97-AF65-F5344CB8AC3E}">
        <p14:creationId xmlns:p14="http://schemas.microsoft.com/office/powerpoint/2010/main" val="389728214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过渡页">
    <p:spTree>
      <p:nvGrpSpPr>
        <p:cNvPr id="1" name=""/>
        <p:cNvGrpSpPr/>
        <p:nvPr/>
      </p:nvGrpSpPr>
      <p:grpSpPr>
        <a:xfrm>
          <a:off x="0" y="0"/>
          <a:ext cx="0" cy="0"/>
          <a:chOff x="0" y="0"/>
          <a:chExt cx="0" cy="0"/>
        </a:xfrm>
      </p:grpSpPr>
      <p:sp>
        <p:nvSpPr>
          <p:cNvPr id="12" name="图片占位符 11">
            <a:extLst>
              <a:ext uri="{FF2B5EF4-FFF2-40B4-BE49-F238E27FC236}">
                <a16:creationId xmlns:a16="http://schemas.microsoft.com/office/drawing/2014/main" id="{160D1C33-BEBD-457D-8305-3D9FD1FE6108}"/>
              </a:ext>
            </a:extLst>
          </p:cNvPr>
          <p:cNvSpPr>
            <a:spLocks noGrp="1"/>
          </p:cNvSpPr>
          <p:nvPr>
            <p:ph type="pic" sz="quarter" idx="10"/>
          </p:nvPr>
        </p:nvSpPr>
        <p:spPr>
          <a:xfrm>
            <a:off x="0" y="0"/>
            <a:ext cx="12192000" cy="4056063"/>
          </a:xfrm>
        </p:spPr>
        <p:txBody>
          <a:bodyPr/>
          <a:lstStyle/>
          <a:p>
            <a:endParaRPr lang="zh-CN" altLang="en-US"/>
          </a:p>
        </p:txBody>
      </p:sp>
    </p:spTree>
    <p:extLst>
      <p:ext uri="{BB962C8B-B14F-4D97-AF65-F5344CB8AC3E}">
        <p14:creationId xmlns:p14="http://schemas.microsoft.com/office/powerpoint/2010/main" val="155325924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空白2">
    <p:spTree>
      <p:nvGrpSpPr>
        <p:cNvPr id="1" name=""/>
        <p:cNvGrpSpPr/>
        <p:nvPr/>
      </p:nvGrpSpPr>
      <p:grpSpPr>
        <a:xfrm>
          <a:off x="0" y="0"/>
          <a:ext cx="0" cy="0"/>
          <a:chOff x="0" y="0"/>
          <a:chExt cx="0" cy="0"/>
        </a:xfrm>
      </p:grpSpPr>
      <p:sp>
        <p:nvSpPr>
          <p:cNvPr id="3" name="日期占位符 2">
            <a:extLst>
              <a:ext uri="{FF2B5EF4-FFF2-40B4-BE49-F238E27FC236}">
                <a16:creationId xmlns:a16="http://schemas.microsoft.com/office/drawing/2014/main" id="{DB023F5D-5DA1-40D7-9BA8-6493DB1A0482}"/>
              </a:ext>
            </a:extLst>
          </p:cNvPr>
          <p:cNvSpPr>
            <a:spLocks noGrp="1"/>
          </p:cNvSpPr>
          <p:nvPr>
            <p:ph type="dt" sz="half" idx="10"/>
          </p:nvPr>
        </p:nvSpPr>
        <p:spPr/>
        <p:txBody>
          <a:bodyPr/>
          <a:lstStyle/>
          <a:p>
            <a:fld id="{DD96C455-D181-459A-8014-67AAEFFCA7C2}" type="datetimeFigureOut">
              <a:rPr lang="zh-CN" altLang="en-US" smtClean="0"/>
              <a:t>2022/11/30</a:t>
            </a:fld>
            <a:endParaRPr lang="zh-CN" altLang="en-US"/>
          </a:p>
        </p:txBody>
      </p:sp>
      <p:sp>
        <p:nvSpPr>
          <p:cNvPr id="4" name="页脚占位符 3">
            <a:extLst>
              <a:ext uri="{FF2B5EF4-FFF2-40B4-BE49-F238E27FC236}">
                <a16:creationId xmlns:a16="http://schemas.microsoft.com/office/drawing/2014/main" id="{A66471E8-54CB-4202-A3C6-90B018091041}"/>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72F77563-29B0-4356-A303-AE800B8508F2}"/>
              </a:ext>
            </a:extLst>
          </p:cNvPr>
          <p:cNvSpPr>
            <a:spLocks noGrp="1"/>
          </p:cNvSpPr>
          <p:nvPr>
            <p:ph type="sldNum" sz="quarter" idx="12"/>
          </p:nvPr>
        </p:nvSpPr>
        <p:spPr/>
        <p:txBody>
          <a:bodyPr/>
          <a:lstStyle/>
          <a:p>
            <a:fld id="{40321020-7931-4610-B95E-80A53469F597}" type="slidenum">
              <a:rPr lang="zh-CN" altLang="en-US" smtClean="0"/>
              <a:t>‹#›</a:t>
            </a:fld>
            <a:endParaRPr lang="zh-CN" altLang="en-US"/>
          </a:p>
        </p:txBody>
      </p:sp>
      <p:grpSp>
        <p:nvGrpSpPr>
          <p:cNvPr id="6" name="组合 5">
            <a:extLst>
              <a:ext uri="{FF2B5EF4-FFF2-40B4-BE49-F238E27FC236}">
                <a16:creationId xmlns:a16="http://schemas.microsoft.com/office/drawing/2014/main" id="{C3E3C003-8E9C-4365-823C-82B7C5500835}"/>
              </a:ext>
            </a:extLst>
          </p:cNvPr>
          <p:cNvGrpSpPr/>
          <p:nvPr userDrawn="1"/>
        </p:nvGrpSpPr>
        <p:grpSpPr>
          <a:xfrm rot="169789">
            <a:off x="7333468" y="1757113"/>
            <a:ext cx="5694860" cy="5835138"/>
            <a:chOff x="377825" y="6983413"/>
            <a:chExt cx="5284788" cy="5414962"/>
          </a:xfrm>
          <a:solidFill>
            <a:schemeClr val="accent1">
              <a:alpha val="4000"/>
            </a:schemeClr>
          </a:solidFill>
        </p:grpSpPr>
        <p:sp>
          <p:nvSpPr>
            <p:cNvPr id="7" name="Freeform 19">
              <a:extLst>
                <a:ext uri="{FF2B5EF4-FFF2-40B4-BE49-F238E27FC236}">
                  <a16:creationId xmlns:a16="http://schemas.microsoft.com/office/drawing/2014/main" id="{C257D5DF-CE0E-4C99-985B-0B4C13D2B580}"/>
                </a:ext>
              </a:extLst>
            </p:cNvPr>
            <p:cNvSpPr>
              <a:spLocks noEditPoints="1"/>
            </p:cNvSpPr>
            <p:nvPr/>
          </p:nvSpPr>
          <p:spPr bwMode="auto">
            <a:xfrm>
              <a:off x="2787650" y="9477375"/>
              <a:ext cx="2874963" cy="1692275"/>
            </a:xfrm>
            <a:custGeom>
              <a:avLst/>
              <a:gdLst>
                <a:gd name="T0" fmla="*/ 209 w 888"/>
                <a:gd name="T1" fmla="*/ 128 h 522"/>
                <a:gd name="T2" fmla="*/ 324 w 888"/>
                <a:gd name="T3" fmla="*/ 64 h 522"/>
                <a:gd name="T4" fmla="*/ 539 w 888"/>
                <a:gd name="T5" fmla="*/ 2 h 522"/>
                <a:gd name="T6" fmla="*/ 641 w 888"/>
                <a:gd name="T7" fmla="*/ 7 h 522"/>
                <a:gd name="T8" fmla="*/ 760 w 888"/>
                <a:gd name="T9" fmla="*/ 108 h 522"/>
                <a:gd name="T10" fmla="*/ 786 w 888"/>
                <a:gd name="T11" fmla="*/ 130 h 522"/>
                <a:gd name="T12" fmla="*/ 852 w 888"/>
                <a:gd name="T13" fmla="*/ 159 h 522"/>
                <a:gd name="T14" fmla="*/ 854 w 888"/>
                <a:gd name="T15" fmla="*/ 230 h 522"/>
                <a:gd name="T16" fmla="*/ 745 w 888"/>
                <a:gd name="T17" fmla="*/ 274 h 522"/>
                <a:gd name="T18" fmla="*/ 513 w 888"/>
                <a:gd name="T19" fmla="*/ 252 h 522"/>
                <a:gd name="T20" fmla="*/ 439 w 888"/>
                <a:gd name="T21" fmla="*/ 217 h 522"/>
                <a:gd name="T22" fmla="*/ 398 w 888"/>
                <a:gd name="T23" fmla="*/ 208 h 522"/>
                <a:gd name="T24" fmla="*/ 358 w 888"/>
                <a:gd name="T25" fmla="*/ 230 h 522"/>
                <a:gd name="T26" fmla="*/ 331 w 888"/>
                <a:gd name="T27" fmla="*/ 305 h 522"/>
                <a:gd name="T28" fmla="*/ 304 w 888"/>
                <a:gd name="T29" fmla="*/ 395 h 522"/>
                <a:gd name="T30" fmla="*/ 171 w 888"/>
                <a:gd name="T31" fmla="*/ 512 h 522"/>
                <a:gd name="T32" fmla="*/ 85 w 888"/>
                <a:gd name="T33" fmla="*/ 521 h 522"/>
                <a:gd name="T34" fmla="*/ 5 w 888"/>
                <a:gd name="T35" fmla="*/ 426 h 522"/>
                <a:gd name="T36" fmla="*/ 234 w 888"/>
                <a:gd name="T37" fmla="*/ 161 h 522"/>
                <a:gd name="T38" fmla="*/ 427 w 888"/>
                <a:gd name="T39" fmla="*/ 187 h 522"/>
                <a:gd name="T40" fmla="*/ 531 w 888"/>
                <a:gd name="T41" fmla="*/ 233 h 522"/>
                <a:gd name="T42" fmla="*/ 720 w 888"/>
                <a:gd name="T43" fmla="*/ 247 h 522"/>
                <a:gd name="T44" fmla="*/ 809 w 888"/>
                <a:gd name="T45" fmla="*/ 222 h 522"/>
                <a:gd name="T46" fmla="*/ 837 w 888"/>
                <a:gd name="T47" fmla="*/ 207 h 522"/>
                <a:gd name="T48" fmla="*/ 838 w 888"/>
                <a:gd name="T49" fmla="*/ 174 h 522"/>
                <a:gd name="T50" fmla="*/ 786 w 888"/>
                <a:gd name="T51" fmla="*/ 142 h 522"/>
                <a:gd name="T52" fmla="*/ 756 w 888"/>
                <a:gd name="T53" fmla="*/ 115 h 522"/>
                <a:gd name="T54" fmla="*/ 631 w 888"/>
                <a:gd name="T55" fmla="*/ 32 h 522"/>
                <a:gd name="T56" fmla="*/ 411 w 888"/>
                <a:gd name="T57" fmla="*/ 46 h 522"/>
                <a:gd name="T58" fmla="*/ 224 w 888"/>
                <a:gd name="T59" fmla="*/ 126 h 522"/>
                <a:gd name="T60" fmla="*/ 211 w 888"/>
                <a:gd name="T61" fmla="*/ 131 h 522"/>
                <a:gd name="T62" fmla="*/ 209 w 888"/>
                <a:gd name="T63" fmla="*/ 128 h 522"/>
                <a:gd name="T64" fmla="*/ 403 w 888"/>
                <a:gd name="T65" fmla="*/ 196 h 522"/>
                <a:gd name="T66" fmla="*/ 395 w 888"/>
                <a:gd name="T67" fmla="*/ 190 h 522"/>
                <a:gd name="T68" fmla="*/ 220 w 888"/>
                <a:gd name="T69" fmla="*/ 178 h 522"/>
                <a:gd name="T70" fmla="*/ 70 w 888"/>
                <a:gd name="T71" fmla="*/ 294 h 522"/>
                <a:gd name="T72" fmla="*/ 17 w 888"/>
                <a:gd name="T73" fmla="*/ 400 h 522"/>
                <a:gd name="T74" fmla="*/ 104 w 888"/>
                <a:gd name="T75" fmla="*/ 503 h 522"/>
                <a:gd name="T76" fmla="*/ 201 w 888"/>
                <a:gd name="T77" fmla="*/ 478 h 522"/>
                <a:gd name="T78" fmla="*/ 292 w 888"/>
                <a:gd name="T79" fmla="*/ 364 h 522"/>
                <a:gd name="T80" fmla="*/ 313 w 888"/>
                <a:gd name="T81" fmla="*/ 279 h 522"/>
                <a:gd name="T82" fmla="*/ 403 w 888"/>
                <a:gd name="T83" fmla="*/ 196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88" h="522">
                  <a:moveTo>
                    <a:pt x="209" y="128"/>
                  </a:moveTo>
                  <a:cubicBezTo>
                    <a:pt x="247" y="107"/>
                    <a:pt x="285" y="84"/>
                    <a:pt x="324" y="64"/>
                  </a:cubicBezTo>
                  <a:cubicBezTo>
                    <a:pt x="392" y="31"/>
                    <a:pt x="463" y="7"/>
                    <a:pt x="539" y="2"/>
                  </a:cubicBezTo>
                  <a:cubicBezTo>
                    <a:pt x="573" y="0"/>
                    <a:pt x="608" y="1"/>
                    <a:pt x="641" y="7"/>
                  </a:cubicBezTo>
                  <a:cubicBezTo>
                    <a:pt x="698" y="19"/>
                    <a:pt x="735" y="58"/>
                    <a:pt x="760" y="108"/>
                  </a:cubicBezTo>
                  <a:cubicBezTo>
                    <a:pt x="766" y="120"/>
                    <a:pt x="774" y="126"/>
                    <a:pt x="786" y="130"/>
                  </a:cubicBezTo>
                  <a:cubicBezTo>
                    <a:pt x="809" y="139"/>
                    <a:pt x="831" y="147"/>
                    <a:pt x="852" y="159"/>
                  </a:cubicBezTo>
                  <a:cubicBezTo>
                    <a:pt x="887" y="180"/>
                    <a:pt x="888" y="206"/>
                    <a:pt x="854" y="230"/>
                  </a:cubicBezTo>
                  <a:cubicBezTo>
                    <a:pt x="821" y="253"/>
                    <a:pt x="784" y="267"/>
                    <a:pt x="745" y="274"/>
                  </a:cubicBezTo>
                  <a:cubicBezTo>
                    <a:pt x="665" y="288"/>
                    <a:pt x="588" y="281"/>
                    <a:pt x="513" y="252"/>
                  </a:cubicBezTo>
                  <a:cubicBezTo>
                    <a:pt x="488" y="242"/>
                    <a:pt x="464" y="227"/>
                    <a:pt x="439" y="217"/>
                  </a:cubicBezTo>
                  <a:cubicBezTo>
                    <a:pt x="426" y="212"/>
                    <a:pt x="412" y="210"/>
                    <a:pt x="398" y="208"/>
                  </a:cubicBezTo>
                  <a:cubicBezTo>
                    <a:pt x="381" y="206"/>
                    <a:pt x="365" y="214"/>
                    <a:pt x="358" y="230"/>
                  </a:cubicBezTo>
                  <a:cubicBezTo>
                    <a:pt x="347" y="254"/>
                    <a:pt x="339" y="280"/>
                    <a:pt x="331" y="305"/>
                  </a:cubicBezTo>
                  <a:cubicBezTo>
                    <a:pt x="321" y="335"/>
                    <a:pt x="313" y="365"/>
                    <a:pt x="304" y="395"/>
                  </a:cubicBezTo>
                  <a:cubicBezTo>
                    <a:pt x="283" y="460"/>
                    <a:pt x="234" y="495"/>
                    <a:pt x="171" y="512"/>
                  </a:cubicBezTo>
                  <a:cubicBezTo>
                    <a:pt x="144" y="519"/>
                    <a:pt x="114" y="522"/>
                    <a:pt x="85" y="521"/>
                  </a:cubicBezTo>
                  <a:cubicBezTo>
                    <a:pt x="33" y="519"/>
                    <a:pt x="0" y="479"/>
                    <a:pt x="5" y="426"/>
                  </a:cubicBezTo>
                  <a:cubicBezTo>
                    <a:pt x="15" y="320"/>
                    <a:pt x="94" y="194"/>
                    <a:pt x="234" y="161"/>
                  </a:cubicBezTo>
                  <a:cubicBezTo>
                    <a:pt x="303" y="145"/>
                    <a:pt x="365" y="161"/>
                    <a:pt x="427" y="187"/>
                  </a:cubicBezTo>
                  <a:cubicBezTo>
                    <a:pt x="462" y="202"/>
                    <a:pt x="496" y="217"/>
                    <a:pt x="531" y="233"/>
                  </a:cubicBezTo>
                  <a:cubicBezTo>
                    <a:pt x="592" y="260"/>
                    <a:pt x="656" y="261"/>
                    <a:pt x="720" y="247"/>
                  </a:cubicBezTo>
                  <a:cubicBezTo>
                    <a:pt x="750" y="241"/>
                    <a:pt x="780" y="231"/>
                    <a:pt x="809" y="222"/>
                  </a:cubicBezTo>
                  <a:cubicBezTo>
                    <a:pt x="819" y="218"/>
                    <a:pt x="829" y="213"/>
                    <a:pt x="837" y="207"/>
                  </a:cubicBezTo>
                  <a:cubicBezTo>
                    <a:pt x="851" y="197"/>
                    <a:pt x="852" y="184"/>
                    <a:pt x="838" y="174"/>
                  </a:cubicBezTo>
                  <a:cubicBezTo>
                    <a:pt x="822" y="161"/>
                    <a:pt x="804" y="151"/>
                    <a:pt x="786" y="142"/>
                  </a:cubicBezTo>
                  <a:cubicBezTo>
                    <a:pt x="774" y="135"/>
                    <a:pt x="763" y="128"/>
                    <a:pt x="756" y="115"/>
                  </a:cubicBezTo>
                  <a:cubicBezTo>
                    <a:pt x="728" y="67"/>
                    <a:pt x="682" y="45"/>
                    <a:pt x="631" y="32"/>
                  </a:cubicBezTo>
                  <a:cubicBezTo>
                    <a:pt x="556" y="13"/>
                    <a:pt x="483" y="25"/>
                    <a:pt x="411" y="46"/>
                  </a:cubicBezTo>
                  <a:cubicBezTo>
                    <a:pt x="345" y="65"/>
                    <a:pt x="285" y="97"/>
                    <a:pt x="224" y="126"/>
                  </a:cubicBezTo>
                  <a:cubicBezTo>
                    <a:pt x="220" y="128"/>
                    <a:pt x="215" y="130"/>
                    <a:pt x="211" y="131"/>
                  </a:cubicBezTo>
                  <a:cubicBezTo>
                    <a:pt x="210" y="130"/>
                    <a:pt x="210" y="129"/>
                    <a:pt x="209" y="128"/>
                  </a:cubicBezTo>
                  <a:close/>
                  <a:moveTo>
                    <a:pt x="403" y="196"/>
                  </a:moveTo>
                  <a:cubicBezTo>
                    <a:pt x="400" y="193"/>
                    <a:pt x="398" y="192"/>
                    <a:pt x="395" y="190"/>
                  </a:cubicBezTo>
                  <a:cubicBezTo>
                    <a:pt x="339" y="160"/>
                    <a:pt x="279" y="157"/>
                    <a:pt x="220" y="178"/>
                  </a:cubicBezTo>
                  <a:cubicBezTo>
                    <a:pt x="158" y="200"/>
                    <a:pt x="111" y="244"/>
                    <a:pt x="70" y="294"/>
                  </a:cubicBezTo>
                  <a:cubicBezTo>
                    <a:pt x="45" y="325"/>
                    <a:pt x="24" y="360"/>
                    <a:pt x="17" y="400"/>
                  </a:cubicBezTo>
                  <a:cubicBezTo>
                    <a:pt x="6" y="460"/>
                    <a:pt x="43" y="504"/>
                    <a:pt x="104" y="503"/>
                  </a:cubicBezTo>
                  <a:cubicBezTo>
                    <a:pt x="138" y="503"/>
                    <a:pt x="170" y="492"/>
                    <a:pt x="201" y="478"/>
                  </a:cubicBezTo>
                  <a:cubicBezTo>
                    <a:pt x="252" y="456"/>
                    <a:pt x="280" y="417"/>
                    <a:pt x="292" y="364"/>
                  </a:cubicBezTo>
                  <a:cubicBezTo>
                    <a:pt x="299" y="336"/>
                    <a:pt x="306" y="308"/>
                    <a:pt x="313" y="279"/>
                  </a:cubicBezTo>
                  <a:cubicBezTo>
                    <a:pt x="327" y="222"/>
                    <a:pt x="347" y="203"/>
                    <a:pt x="403" y="1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8" name="Freeform 20">
              <a:extLst>
                <a:ext uri="{FF2B5EF4-FFF2-40B4-BE49-F238E27FC236}">
                  <a16:creationId xmlns:a16="http://schemas.microsoft.com/office/drawing/2014/main" id="{5974DED5-33E1-49C1-AF8C-8B5F96507288}"/>
                </a:ext>
              </a:extLst>
            </p:cNvPr>
            <p:cNvSpPr>
              <a:spLocks/>
            </p:cNvSpPr>
            <p:nvPr/>
          </p:nvSpPr>
          <p:spPr bwMode="auto">
            <a:xfrm>
              <a:off x="2765425" y="7048500"/>
              <a:ext cx="1139825" cy="3148013"/>
            </a:xfrm>
            <a:custGeom>
              <a:avLst/>
              <a:gdLst>
                <a:gd name="T0" fmla="*/ 167 w 352"/>
                <a:gd name="T1" fmla="*/ 889 h 971"/>
                <a:gd name="T2" fmla="*/ 231 w 352"/>
                <a:gd name="T3" fmla="*/ 720 h 971"/>
                <a:gd name="T4" fmla="*/ 303 w 352"/>
                <a:gd name="T5" fmla="*/ 421 h 971"/>
                <a:gd name="T6" fmla="*/ 298 w 352"/>
                <a:gd name="T7" fmla="*/ 228 h 971"/>
                <a:gd name="T8" fmla="*/ 266 w 352"/>
                <a:gd name="T9" fmla="*/ 165 h 971"/>
                <a:gd name="T10" fmla="*/ 217 w 352"/>
                <a:gd name="T11" fmla="*/ 50 h 971"/>
                <a:gd name="T12" fmla="*/ 197 w 352"/>
                <a:gd name="T13" fmla="*/ 43 h 971"/>
                <a:gd name="T14" fmla="*/ 51 w 352"/>
                <a:gd name="T15" fmla="*/ 264 h 971"/>
                <a:gd name="T16" fmla="*/ 39 w 352"/>
                <a:gd name="T17" fmla="*/ 437 h 971"/>
                <a:gd name="T18" fmla="*/ 59 w 352"/>
                <a:gd name="T19" fmla="*/ 682 h 971"/>
                <a:gd name="T20" fmla="*/ 71 w 352"/>
                <a:gd name="T21" fmla="*/ 905 h 971"/>
                <a:gd name="T22" fmla="*/ 79 w 352"/>
                <a:gd name="T23" fmla="*/ 955 h 971"/>
                <a:gd name="T24" fmla="*/ 79 w 352"/>
                <a:gd name="T25" fmla="*/ 970 h 971"/>
                <a:gd name="T26" fmla="*/ 73 w 352"/>
                <a:gd name="T27" fmla="*/ 971 h 971"/>
                <a:gd name="T28" fmla="*/ 59 w 352"/>
                <a:gd name="T29" fmla="*/ 914 h 971"/>
                <a:gd name="T30" fmla="*/ 41 w 352"/>
                <a:gd name="T31" fmla="*/ 696 h 971"/>
                <a:gd name="T32" fmla="*/ 22 w 352"/>
                <a:gd name="T33" fmla="*/ 461 h 971"/>
                <a:gd name="T34" fmla="*/ 8 w 352"/>
                <a:gd name="T35" fmla="*/ 389 h 971"/>
                <a:gd name="T36" fmla="*/ 39 w 352"/>
                <a:gd name="T37" fmla="*/ 228 h 971"/>
                <a:gd name="T38" fmla="*/ 193 w 352"/>
                <a:gd name="T39" fmla="*/ 14 h 971"/>
                <a:gd name="T40" fmla="*/ 218 w 352"/>
                <a:gd name="T41" fmla="*/ 0 h 971"/>
                <a:gd name="T42" fmla="*/ 224 w 352"/>
                <a:gd name="T43" fmla="*/ 25 h 971"/>
                <a:gd name="T44" fmla="*/ 262 w 352"/>
                <a:gd name="T45" fmla="*/ 110 h 971"/>
                <a:gd name="T46" fmla="*/ 316 w 352"/>
                <a:gd name="T47" fmla="*/ 193 h 971"/>
                <a:gd name="T48" fmla="*/ 333 w 352"/>
                <a:gd name="T49" fmla="*/ 406 h 971"/>
                <a:gd name="T50" fmla="*/ 287 w 352"/>
                <a:gd name="T51" fmla="*/ 567 h 971"/>
                <a:gd name="T52" fmla="*/ 237 w 352"/>
                <a:gd name="T53" fmla="*/ 757 h 971"/>
                <a:gd name="T54" fmla="*/ 187 w 352"/>
                <a:gd name="T55" fmla="*/ 873 h 971"/>
                <a:gd name="T56" fmla="*/ 170 w 352"/>
                <a:gd name="T57" fmla="*/ 892 h 971"/>
                <a:gd name="T58" fmla="*/ 167 w 352"/>
                <a:gd name="T59" fmla="*/ 889 h 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2" h="971">
                  <a:moveTo>
                    <a:pt x="167" y="889"/>
                  </a:moveTo>
                  <a:cubicBezTo>
                    <a:pt x="203" y="838"/>
                    <a:pt x="218" y="779"/>
                    <a:pt x="231" y="720"/>
                  </a:cubicBezTo>
                  <a:cubicBezTo>
                    <a:pt x="254" y="620"/>
                    <a:pt x="280" y="521"/>
                    <a:pt x="303" y="421"/>
                  </a:cubicBezTo>
                  <a:cubicBezTo>
                    <a:pt x="318" y="357"/>
                    <a:pt x="322" y="291"/>
                    <a:pt x="298" y="228"/>
                  </a:cubicBezTo>
                  <a:cubicBezTo>
                    <a:pt x="290" y="206"/>
                    <a:pt x="279" y="185"/>
                    <a:pt x="266" y="165"/>
                  </a:cubicBezTo>
                  <a:cubicBezTo>
                    <a:pt x="244" y="129"/>
                    <a:pt x="226" y="92"/>
                    <a:pt x="217" y="50"/>
                  </a:cubicBezTo>
                  <a:cubicBezTo>
                    <a:pt x="214" y="34"/>
                    <a:pt x="208" y="32"/>
                    <a:pt x="197" y="43"/>
                  </a:cubicBezTo>
                  <a:cubicBezTo>
                    <a:pt x="135" y="108"/>
                    <a:pt x="79" y="176"/>
                    <a:pt x="51" y="264"/>
                  </a:cubicBezTo>
                  <a:cubicBezTo>
                    <a:pt x="33" y="321"/>
                    <a:pt x="30" y="379"/>
                    <a:pt x="39" y="437"/>
                  </a:cubicBezTo>
                  <a:cubicBezTo>
                    <a:pt x="52" y="518"/>
                    <a:pt x="56" y="600"/>
                    <a:pt x="59" y="682"/>
                  </a:cubicBezTo>
                  <a:cubicBezTo>
                    <a:pt x="62" y="756"/>
                    <a:pt x="66" y="831"/>
                    <a:pt x="71" y="905"/>
                  </a:cubicBezTo>
                  <a:cubicBezTo>
                    <a:pt x="72" y="922"/>
                    <a:pt x="76" y="939"/>
                    <a:pt x="79" y="955"/>
                  </a:cubicBezTo>
                  <a:cubicBezTo>
                    <a:pt x="79" y="960"/>
                    <a:pt x="79" y="965"/>
                    <a:pt x="79" y="970"/>
                  </a:cubicBezTo>
                  <a:cubicBezTo>
                    <a:pt x="77" y="970"/>
                    <a:pt x="75" y="971"/>
                    <a:pt x="73" y="971"/>
                  </a:cubicBezTo>
                  <a:cubicBezTo>
                    <a:pt x="68" y="952"/>
                    <a:pt x="61" y="934"/>
                    <a:pt x="59" y="914"/>
                  </a:cubicBezTo>
                  <a:cubicBezTo>
                    <a:pt x="52" y="842"/>
                    <a:pt x="46" y="769"/>
                    <a:pt x="41" y="696"/>
                  </a:cubicBezTo>
                  <a:cubicBezTo>
                    <a:pt x="35" y="618"/>
                    <a:pt x="29" y="539"/>
                    <a:pt x="22" y="461"/>
                  </a:cubicBezTo>
                  <a:cubicBezTo>
                    <a:pt x="20" y="436"/>
                    <a:pt x="12" y="413"/>
                    <a:pt x="8" y="389"/>
                  </a:cubicBezTo>
                  <a:cubicBezTo>
                    <a:pt x="0" y="332"/>
                    <a:pt x="16" y="279"/>
                    <a:pt x="39" y="228"/>
                  </a:cubicBezTo>
                  <a:cubicBezTo>
                    <a:pt x="75" y="145"/>
                    <a:pt x="126" y="74"/>
                    <a:pt x="193" y="14"/>
                  </a:cubicBezTo>
                  <a:cubicBezTo>
                    <a:pt x="200" y="8"/>
                    <a:pt x="210" y="5"/>
                    <a:pt x="218" y="0"/>
                  </a:cubicBezTo>
                  <a:cubicBezTo>
                    <a:pt x="220" y="8"/>
                    <a:pt x="224" y="17"/>
                    <a:pt x="224" y="25"/>
                  </a:cubicBezTo>
                  <a:cubicBezTo>
                    <a:pt x="227" y="58"/>
                    <a:pt x="244" y="84"/>
                    <a:pt x="262" y="110"/>
                  </a:cubicBezTo>
                  <a:cubicBezTo>
                    <a:pt x="280" y="138"/>
                    <a:pt x="300" y="164"/>
                    <a:pt x="316" y="193"/>
                  </a:cubicBezTo>
                  <a:cubicBezTo>
                    <a:pt x="352" y="261"/>
                    <a:pt x="351" y="334"/>
                    <a:pt x="333" y="406"/>
                  </a:cubicBezTo>
                  <a:cubicBezTo>
                    <a:pt x="319" y="460"/>
                    <a:pt x="301" y="513"/>
                    <a:pt x="287" y="567"/>
                  </a:cubicBezTo>
                  <a:cubicBezTo>
                    <a:pt x="269" y="630"/>
                    <a:pt x="255" y="694"/>
                    <a:pt x="237" y="757"/>
                  </a:cubicBezTo>
                  <a:cubicBezTo>
                    <a:pt x="226" y="798"/>
                    <a:pt x="212" y="838"/>
                    <a:pt x="187" y="873"/>
                  </a:cubicBezTo>
                  <a:cubicBezTo>
                    <a:pt x="182" y="880"/>
                    <a:pt x="176" y="886"/>
                    <a:pt x="170" y="892"/>
                  </a:cubicBezTo>
                  <a:cubicBezTo>
                    <a:pt x="169" y="891"/>
                    <a:pt x="168" y="890"/>
                    <a:pt x="167" y="88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9" name="Freeform 22">
              <a:extLst>
                <a:ext uri="{FF2B5EF4-FFF2-40B4-BE49-F238E27FC236}">
                  <a16:creationId xmlns:a16="http://schemas.microsoft.com/office/drawing/2014/main" id="{CDD240BC-AA8E-4720-BAA8-8BA4C39FE6E0}"/>
                </a:ext>
              </a:extLst>
            </p:cNvPr>
            <p:cNvSpPr>
              <a:spLocks/>
            </p:cNvSpPr>
            <p:nvPr/>
          </p:nvSpPr>
          <p:spPr bwMode="auto">
            <a:xfrm>
              <a:off x="968375" y="7385050"/>
              <a:ext cx="1520825" cy="3641725"/>
            </a:xfrm>
            <a:custGeom>
              <a:avLst/>
              <a:gdLst>
                <a:gd name="T0" fmla="*/ 141 w 470"/>
                <a:gd name="T1" fmla="*/ 62 h 1123"/>
                <a:gd name="T2" fmla="*/ 39 w 470"/>
                <a:gd name="T3" fmla="*/ 15 h 1123"/>
                <a:gd name="T4" fmla="*/ 42 w 470"/>
                <a:gd name="T5" fmla="*/ 29 h 1123"/>
                <a:gd name="T6" fmla="*/ 54 w 470"/>
                <a:gd name="T7" fmla="*/ 209 h 1123"/>
                <a:gd name="T8" fmla="*/ 31 w 470"/>
                <a:gd name="T9" fmla="*/ 372 h 1123"/>
                <a:gd name="T10" fmla="*/ 132 w 470"/>
                <a:gd name="T11" fmla="*/ 675 h 1123"/>
                <a:gd name="T12" fmla="*/ 243 w 470"/>
                <a:gd name="T13" fmla="*/ 786 h 1123"/>
                <a:gd name="T14" fmla="*/ 331 w 470"/>
                <a:gd name="T15" fmla="*/ 928 h 1123"/>
                <a:gd name="T16" fmla="*/ 470 w 470"/>
                <a:gd name="T17" fmla="*/ 1119 h 1123"/>
                <a:gd name="T18" fmla="*/ 466 w 470"/>
                <a:gd name="T19" fmla="*/ 1123 h 1123"/>
                <a:gd name="T20" fmla="*/ 420 w 470"/>
                <a:gd name="T21" fmla="*/ 1090 h 1123"/>
                <a:gd name="T22" fmla="*/ 333 w 470"/>
                <a:gd name="T23" fmla="*/ 970 h 1123"/>
                <a:gd name="T24" fmla="*/ 187 w 470"/>
                <a:gd name="T25" fmla="*/ 767 h 1123"/>
                <a:gd name="T26" fmla="*/ 86 w 470"/>
                <a:gd name="T27" fmla="*/ 662 h 1123"/>
                <a:gd name="T28" fmla="*/ 1 w 470"/>
                <a:gd name="T29" fmla="*/ 410 h 1123"/>
                <a:gd name="T30" fmla="*/ 27 w 470"/>
                <a:gd name="T31" fmla="*/ 204 h 1123"/>
                <a:gd name="T32" fmla="*/ 41 w 470"/>
                <a:gd name="T33" fmla="*/ 126 h 1123"/>
                <a:gd name="T34" fmla="*/ 25 w 470"/>
                <a:gd name="T35" fmla="*/ 26 h 1123"/>
                <a:gd name="T36" fmla="*/ 36 w 470"/>
                <a:gd name="T37" fmla="*/ 1 h 1123"/>
                <a:gd name="T38" fmla="*/ 46 w 470"/>
                <a:gd name="T39" fmla="*/ 1 h 1123"/>
                <a:gd name="T40" fmla="*/ 141 w 470"/>
                <a:gd name="T41" fmla="*/ 62 h 1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70" h="1123">
                  <a:moveTo>
                    <a:pt x="141" y="62"/>
                  </a:moveTo>
                  <a:cubicBezTo>
                    <a:pt x="111" y="39"/>
                    <a:pt x="79" y="22"/>
                    <a:pt x="39" y="15"/>
                  </a:cubicBezTo>
                  <a:cubicBezTo>
                    <a:pt x="40" y="21"/>
                    <a:pt x="40" y="25"/>
                    <a:pt x="42" y="29"/>
                  </a:cubicBezTo>
                  <a:cubicBezTo>
                    <a:pt x="66" y="88"/>
                    <a:pt x="63" y="148"/>
                    <a:pt x="54" y="209"/>
                  </a:cubicBezTo>
                  <a:cubicBezTo>
                    <a:pt x="47" y="264"/>
                    <a:pt x="38" y="318"/>
                    <a:pt x="31" y="372"/>
                  </a:cubicBezTo>
                  <a:cubicBezTo>
                    <a:pt x="18" y="489"/>
                    <a:pt x="53" y="590"/>
                    <a:pt x="132" y="675"/>
                  </a:cubicBezTo>
                  <a:cubicBezTo>
                    <a:pt x="168" y="713"/>
                    <a:pt x="206" y="749"/>
                    <a:pt x="243" y="786"/>
                  </a:cubicBezTo>
                  <a:cubicBezTo>
                    <a:pt x="283" y="827"/>
                    <a:pt x="314" y="873"/>
                    <a:pt x="331" y="928"/>
                  </a:cubicBezTo>
                  <a:cubicBezTo>
                    <a:pt x="356" y="1006"/>
                    <a:pt x="396" y="1075"/>
                    <a:pt x="470" y="1119"/>
                  </a:cubicBezTo>
                  <a:cubicBezTo>
                    <a:pt x="468" y="1120"/>
                    <a:pt x="467" y="1121"/>
                    <a:pt x="466" y="1123"/>
                  </a:cubicBezTo>
                  <a:cubicBezTo>
                    <a:pt x="451" y="1112"/>
                    <a:pt x="435" y="1101"/>
                    <a:pt x="420" y="1090"/>
                  </a:cubicBezTo>
                  <a:cubicBezTo>
                    <a:pt x="380" y="1057"/>
                    <a:pt x="351" y="1016"/>
                    <a:pt x="333" y="970"/>
                  </a:cubicBezTo>
                  <a:cubicBezTo>
                    <a:pt x="301" y="889"/>
                    <a:pt x="246" y="827"/>
                    <a:pt x="187" y="767"/>
                  </a:cubicBezTo>
                  <a:cubicBezTo>
                    <a:pt x="153" y="733"/>
                    <a:pt x="118" y="699"/>
                    <a:pt x="86" y="662"/>
                  </a:cubicBezTo>
                  <a:cubicBezTo>
                    <a:pt x="22" y="591"/>
                    <a:pt x="0" y="505"/>
                    <a:pt x="1" y="410"/>
                  </a:cubicBezTo>
                  <a:cubicBezTo>
                    <a:pt x="2" y="340"/>
                    <a:pt x="16" y="272"/>
                    <a:pt x="27" y="204"/>
                  </a:cubicBezTo>
                  <a:cubicBezTo>
                    <a:pt x="31" y="178"/>
                    <a:pt x="36" y="152"/>
                    <a:pt x="41" y="126"/>
                  </a:cubicBezTo>
                  <a:cubicBezTo>
                    <a:pt x="48" y="90"/>
                    <a:pt x="43" y="57"/>
                    <a:pt x="25" y="26"/>
                  </a:cubicBezTo>
                  <a:cubicBezTo>
                    <a:pt x="17" y="13"/>
                    <a:pt x="21" y="5"/>
                    <a:pt x="36" y="1"/>
                  </a:cubicBezTo>
                  <a:cubicBezTo>
                    <a:pt x="39" y="1"/>
                    <a:pt x="43" y="0"/>
                    <a:pt x="46" y="1"/>
                  </a:cubicBezTo>
                  <a:cubicBezTo>
                    <a:pt x="87" y="6"/>
                    <a:pt x="118" y="28"/>
                    <a:pt x="141"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0" name="Freeform 23">
              <a:extLst>
                <a:ext uri="{FF2B5EF4-FFF2-40B4-BE49-F238E27FC236}">
                  <a16:creationId xmlns:a16="http://schemas.microsoft.com/office/drawing/2014/main" id="{9A9F355C-7215-4E87-9E0A-CBAB62AE6ED1}"/>
                </a:ext>
              </a:extLst>
            </p:cNvPr>
            <p:cNvSpPr>
              <a:spLocks/>
            </p:cNvSpPr>
            <p:nvPr/>
          </p:nvSpPr>
          <p:spPr bwMode="auto">
            <a:xfrm>
              <a:off x="377825" y="9642475"/>
              <a:ext cx="2266950" cy="1509713"/>
            </a:xfrm>
            <a:custGeom>
              <a:avLst/>
              <a:gdLst>
                <a:gd name="T0" fmla="*/ 700 w 700"/>
                <a:gd name="T1" fmla="*/ 457 h 466"/>
                <a:gd name="T2" fmla="*/ 570 w 700"/>
                <a:gd name="T3" fmla="*/ 449 h 466"/>
                <a:gd name="T4" fmla="*/ 367 w 700"/>
                <a:gd name="T5" fmla="*/ 408 h 466"/>
                <a:gd name="T6" fmla="*/ 251 w 700"/>
                <a:gd name="T7" fmla="*/ 363 h 466"/>
                <a:gd name="T8" fmla="*/ 194 w 700"/>
                <a:gd name="T9" fmla="*/ 291 h 466"/>
                <a:gd name="T10" fmla="*/ 104 w 700"/>
                <a:gd name="T11" fmla="*/ 167 h 466"/>
                <a:gd name="T12" fmla="*/ 19 w 700"/>
                <a:gd name="T13" fmla="*/ 79 h 466"/>
                <a:gd name="T14" fmla="*/ 27 w 700"/>
                <a:gd name="T15" fmla="*/ 33 h 466"/>
                <a:gd name="T16" fmla="*/ 196 w 700"/>
                <a:gd name="T17" fmla="*/ 16 h 466"/>
                <a:gd name="T18" fmla="*/ 402 w 700"/>
                <a:gd name="T19" fmla="*/ 189 h 466"/>
                <a:gd name="T20" fmla="*/ 494 w 700"/>
                <a:gd name="T21" fmla="*/ 306 h 466"/>
                <a:gd name="T22" fmla="*/ 527 w 700"/>
                <a:gd name="T23" fmla="*/ 332 h 466"/>
                <a:gd name="T24" fmla="*/ 476 w 700"/>
                <a:gd name="T25" fmla="*/ 306 h 466"/>
                <a:gd name="T26" fmla="*/ 373 w 700"/>
                <a:gd name="T27" fmla="*/ 184 h 466"/>
                <a:gd name="T28" fmla="*/ 288 w 700"/>
                <a:gd name="T29" fmla="*/ 79 h 466"/>
                <a:gd name="T30" fmla="*/ 171 w 700"/>
                <a:gd name="T31" fmla="*/ 27 h 466"/>
                <a:gd name="T32" fmla="*/ 30 w 700"/>
                <a:gd name="T33" fmla="*/ 44 h 466"/>
                <a:gd name="T34" fmla="*/ 12 w 700"/>
                <a:gd name="T35" fmla="*/ 55 h 466"/>
                <a:gd name="T36" fmla="*/ 23 w 700"/>
                <a:gd name="T37" fmla="*/ 72 h 466"/>
                <a:gd name="T38" fmla="*/ 211 w 700"/>
                <a:gd name="T39" fmla="*/ 273 h 466"/>
                <a:gd name="T40" fmla="*/ 383 w 700"/>
                <a:gd name="T41" fmla="*/ 389 h 466"/>
                <a:gd name="T42" fmla="*/ 651 w 700"/>
                <a:gd name="T43" fmla="*/ 448 h 466"/>
                <a:gd name="T44" fmla="*/ 685 w 700"/>
                <a:gd name="T45" fmla="*/ 452 h 466"/>
                <a:gd name="T46" fmla="*/ 700 w 700"/>
                <a:gd name="T47" fmla="*/ 457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0" h="466">
                  <a:moveTo>
                    <a:pt x="700" y="457"/>
                  </a:moveTo>
                  <a:cubicBezTo>
                    <a:pt x="655" y="466"/>
                    <a:pt x="612" y="458"/>
                    <a:pt x="570" y="449"/>
                  </a:cubicBezTo>
                  <a:cubicBezTo>
                    <a:pt x="502" y="435"/>
                    <a:pt x="435" y="422"/>
                    <a:pt x="367" y="408"/>
                  </a:cubicBezTo>
                  <a:cubicBezTo>
                    <a:pt x="326" y="399"/>
                    <a:pt x="286" y="388"/>
                    <a:pt x="251" y="363"/>
                  </a:cubicBezTo>
                  <a:cubicBezTo>
                    <a:pt x="225" y="344"/>
                    <a:pt x="206" y="320"/>
                    <a:pt x="194" y="291"/>
                  </a:cubicBezTo>
                  <a:cubicBezTo>
                    <a:pt x="174" y="242"/>
                    <a:pt x="144" y="202"/>
                    <a:pt x="104" y="167"/>
                  </a:cubicBezTo>
                  <a:cubicBezTo>
                    <a:pt x="73" y="141"/>
                    <a:pt x="46" y="109"/>
                    <a:pt x="19" y="79"/>
                  </a:cubicBezTo>
                  <a:cubicBezTo>
                    <a:pt x="0" y="59"/>
                    <a:pt x="3" y="47"/>
                    <a:pt x="27" y="33"/>
                  </a:cubicBezTo>
                  <a:cubicBezTo>
                    <a:pt x="80" y="0"/>
                    <a:pt x="138" y="0"/>
                    <a:pt x="196" y="16"/>
                  </a:cubicBezTo>
                  <a:cubicBezTo>
                    <a:pt x="290" y="43"/>
                    <a:pt x="354" y="106"/>
                    <a:pt x="402" y="189"/>
                  </a:cubicBezTo>
                  <a:cubicBezTo>
                    <a:pt x="427" y="232"/>
                    <a:pt x="454" y="274"/>
                    <a:pt x="494" y="306"/>
                  </a:cubicBezTo>
                  <a:cubicBezTo>
                    <a:pt x="504" y="315"/>
                    <a:pt x="516" y="323"/>
                    <a:pt x="527" y="332"/>
                  </a:cubicBezTo>
                  <a:cubicBezTo>
                    <a:pt x="507" y="329"/>
                    <a:pt x="491" y="318"/>
                    <a:pt x="476" y="306"/>
                  </a:cubicBezTo>
                  <a:cubicBezTo>
                    <a:pt x="435" y="271"/>
                    <a:pt x="405" y="226"/>
                    <a:pt x="373" y="184"/>
                  </a:cubicBezTo>
                  <a:cubicBezTo>
                    <a:pt x="345" y="148"/>
                    <a:pt x="317" y="113"/>
                    <a:pt x="288" y="79"/>
                  </a:cubicBezTo>
                  <a:cubicBezTo>
                    <a:pt x="257" y="44"/>
                    <a:pt x="216" y="29"/>
                    <a:pt x="171" y="27"/>
                  </a:cubicBezTo>
                  <a:cubicBezTo>
                    <a:pt x="123" y="25"/>
                    <a:pt x="76" y="30"/>
                    <a:pt x="30" y="44"/>
                  </a:cubicBezTo>
                  <a:cubicBezTo>
                    <a:pt x="23" y="46"/>
                    <a:pt x="18" y="51"/>
                    <a:pt x="12" y="55"/>
                  </a:cubicBezTo>
                  <a:cubicBezTo>
                    <a:pt x="16" y="61"/>
                    <a:pt x="18" y="68"/>
                    <a:pt x="23" y="72"/>
                  </a:cubicBezTo>
                  <a:cubicBezTo>
                    <a:pt x="101" y="125"/>
                    <a:pt x="159" y="196"/>
                    <a:pt x="211" y="273"/>
                  </a:cubicBezTo>
                  <a:cubicBezTo>
                    <a:pt x="253" y="335"/>
                    <a:pt x="310" y="373"/>
                    <a:pt x="383" y="389"/>
                  </a:cubicBezTo>
                  <a:cubicBezTo>
                    <a:pt x="472" y="408"/>
                    <a:pt x="562" y="428"/>
                    <a:pt x="651" y="448"/>
                  </a:cubicBezTo>
                  <a:cubicBezTo>
                    <a:pt x="662" y="450"/>
                    <a:pt x="674" y="450"/>
                    <a:pt x="685" y="452"/>
                  </a:cubicBezTo>
                  <a:cubicBezTo>
                    <a:pt x="690" y="453"/>
                    <a:pt x="695" y="455"/>
                    <a:pt x="700" y="4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1" name="Freeform 24">
              <a:extLst>
                <a:ext uri="{FF2B5EF4-FFF2-40B4-BE49-F238E27FC236}">
                  <a16:creationId xmlns:a16="http://schemas.microsoft.com/office/drawing/2014/main" id="{6BC2044B-E150-4A79-8D26-74FB2501BC72}"/>
                </a:ext>
              </a:extLst>
            </p:cNvPr>
            <p:cNvSpPr>
              <a:spLocks/>
            </p:cNvSpPr>
            <p:nvPr/>
          </p:nvSpPr>
          <p:spPr bwMode="auto">
            <a:xfrm>
              <a:off x="3535363" y="7392988"/>
              <a:ext cx="1385888" cy="2308225"/>
            </a:xfrm>
            <a:custGeom>
              <a:avLst/>
              <a:gdLst>
                <a:gd name="T0" fmla="*/ 0 w 428"/>
                <a:gd name="T1" fmla="*/ 711 h 712"/>
                <a:gd name="T2" fmla="*/ 71 w 428"/>
                <a:gd name="T3" fmla="*/ 457 h 712"/>
                <a:gd name="T4" fmla="*/ 295 w 428"/>
                <a:gd name="T5" fmla="*/ 108 h 712"/>
                <a:gd name="T6" fmla="*/ 345 w 428"/>
                <a:gd name="T7" fmla="*/ 54 h 712"/>
                <a:gd name="T8" fmla="*/ 355 w 428"/>
                <a:gd name="T9" fmla="*/ 9 h 712"/>
                <a:gd name="T10" fmla="*/ 427 w 428"/>
                <a:gd name="T11" fmla="*/ 64 h 712"/>
                <a:gd name="T12" fmla="*/ 404 w 428"/>
                <a:gd name="T13" fmla="*/ 158 h 712"/>
                <a:gd name="T14" fmla="*/ 225 w 428"/>
                <a:gd name="T15" fmla="*/ 465 h 712"/>
                <a:gd name="T16" fmla="*/ 125 w 428"/>
                <a:gd name="T17" fmla="*/ 590 h 712"/>
                <a:gd name="T18" fmla="*/ 122 w 428"/>
                <a:gd name="T19" fmla="*/ 588 h 712"/>
                <a:gd name="T20" fmla="*/ 145 w 428"/>
                <a:gd name="T21" fmla="*/ 554 h 712"/>
                <a:gd name="T22" fmla="*/ 335 w 428"/>
                <a:gd name="T23" fmla="*/ 259 h 712"/>
                <a:gd name="T24" fmla="*/ 395 w 428"/>
                <a:gd name="T25" fmla="*/ 112 h 712"/>
                <a:gd name="T26" fmla="*/ 400 w 428"/>
                <a:gd name="T27" fmla="*/ 54 h 712"/>
                <a:gd name="T28" fmla="*/ 371 w 428"/>
                <a:gd name="T29" fmla="*/ 26 h 712"/>
                <a:gd name="T30" fmla="*/ 288 w 428"/>
                <a:gd name="T31" fmla="*/ 131 h 712"/>
                <a:gd name="T32" fmla="*/ 79 w 428"/>
                <a:gd name="T33" fmla="*/ 492 h 712"/>
                <a:gd name="T34" fmla="*/ 9 w 428"/>
                <a:gd name="T35" fmla="*/ 698 h 712"/>
                <a:gd name="T36" fmla="*/ 4 w 428"/>
                <a:gd name="T37" fmla="*/ 712 h 712"/>
                <a:gd name="T38" fmla="*/ 0 w 428"/>
                <a:gd name="T39" fmla="*/ 71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8" h="712">
                  <a:moveTo>
                    <a:pt x="0" y="711"/>
                  </a:moveTo>
                  <a:cubicBezTo>
                    <a:pt x="23" y="626"/>
                    <a:pt x="44" y="541"/>
                    <a:pt x="71" y="457"/>
                  </a:cubicBezTo>
                  <a:cubicBezTo>
                    <a:pt x="115" y="322"/>
                    <a:pt x="192" y="206"/>
                    <a:pt x="295" y="108"/>
                  </a:cubicBezTo>
                  <a:cubicBezTo>
                    <a:pt x="313" y="91"/>
                    <a:pt x="330" y="73"/>
                    <a:pt x="345" y="54"/>
                  </a:cubicBezTo>
                  <a:cubicBezTo>
                    <a:pt x="356" y="42"/>
                    <a:pt x="362" y="26"/>
                    <a:pt x="355" y="9"/>
                  </a:cubicBezTo>
                  <a:cubicBezTo>
                    <a:pt x="395" y="0"/>
                    <a:pt x="426" y="23"/>
                    <a:pt x="427" y="64"/>
                  </a:cubicBezTo>
                  <a:cubicBezTo>
                    <a:pt x="428" y="98"/>
                    <a:pt x="416" y="128"/>
                    <a:pt x="404" y="158"/>
                  </a:cubicBezTo>
                  <a:cubicBezTo>
                    <a:pt x="361" y="270"/>
                    <a:pt x="297" y="370"/>
                    <a:pt x="225" y="465"/>
                  </a:cubicBezTo>
                  <a:cubicBezTo>
                    <a:pt x="192" y="507"/>
                    <a:pt x="158" y="549"/>
                    <a:pt x="125" y="590"/>
                  </a:cubicBezTo>
                  <a:cubicBezTo>
                    <a:pt x="124" y="590"/>
                    <a:pt x="123" y="589"/>
                    <a:pt x="122" y="588"/>
                  </a:cubicBezTo>
                  <a:cubicBezTo>
                    <a:pt x="130" y="577"/>
                    <a:pt x="138" y="566"/>
                    <a:pt x="145" y="554"/>
                  </a:cubicBezTo>
                  <a:cubicBezTo>
                    <a:pt x="208" y="456"/>
                    <a:pt x="273" y="359"/>
                    <a:pt x="335" y="259"/>
                  </a:cubicBezTo>
                  <a:cubicBezTo>
                    <a:pt x="363" y="214"/>
                    <a:pt x="383" y="164"/>
                    <a:pt x="395" y="112"/>
                  </a:cubicBezTo>
                  <a:cubicBezTo>
                    <a:pt x="399" y="93"/>
                    <a:pt x="400" y="73"/>
                    <a:pt x="400" y="54"/>
                  </a:cubicBezTo>
                  <a:cubicBezTo>
                    <a:pt x="399" y="37"/>
                    <a:pt x="389" y="29"/>
                    <a:pt x="371" y="26"/>
                  </a:cubicBezTo>
                  <a:cubicBezTo>
                    <a:pt x="351" y="67"/>
                    <a:pt x="319" y="99"/>
                    <a:pt x="288" y="131"/>
                  </a:cubicBezTo>
                  <a:cubicBezTo>
                    <a:pt x="190" y="235"/>
                    <a:pt x="121" y="356"/>
                    <a:pt x="79" y="492"/>
                  </a:cubicBezTo>
                  <a:cubicBezTo>
                    <a:pt x="58" y="561"/>
                    <a:pt x="33" y="629"/>
                    <a:pt x="9" y="698"/>
                  </a:cubicBezTo>
                  <a:cubicBezTo>
                    <a:pt x="8" y="703"/>
                    <a:pt x="6" y="707"/>
                    <a:pt x="4" y="712"/>
                  </a:cubicBezTo>
                  <a:cubicBezTo>
                    <a:pt x="2" y="711"/>
                    <a:pt x="1" y="711"/>
                    <a:pt x="0" y="7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2" name="Freeform 25">
              <a:extLst>
                <a:ext uri="{FF2B5EF4-FFF2-40B4-BE49-F238E27FC236}">
                  <a16:creationId xmlns:a16="http://schemas.microsoft.com/office/drawing/2014/main" id="{25612C91-115E-4128-855F-10BD57AAE4F6}"/>
                </a:ext>
              </a:extLst>
            </p:cNvPr>
            <p:cNvSpPr>
              <a:spLocks/>
            </p:cNvSpPr>
            <p:nvPr/>
          </p:nvSpPr>
          <p:spPr bwMode="auto">
            <a:xfrm>
              <a:off x="1644650" y="7396163"/>
              <a:ext cx="1301750" cy="2865438"/>
            </a:xfrm>
            <a:custGeom>
              <a:avLst/>
              <a:gdLst>
                <a:gd name="T0" fmla="*/ 1 w 402"/>
                <a:gd name="T1" fmla="*/ 3 h 884"/>
                <a:gd name="T2" fmla="*/ 30 w 402"/>
                <a:gd name="T3" fmla="*/ 5 h 884"/>
                <a:gd name="T4" fmla="*/ 46 w 402"/>
                <a:gd name="T5" fmla="*/ 16 h 884"/>
                <a:gd name="T6" fmla="*/ 176 w 402"/>
                <a:gd name="T7" fmla="*/ 111 h 884"/>
                <a:gd name="T8" fmla="*/ 333 w 402"/>
                <a:gd name="T9" fmla="*/ 342 h 884"/>
                <a:gd name="T10" fmla="*/ 348 w 402"/>
                <a:gd name="T11" fmla="*/ 555 h 884"/>
                <a:gd name="T12" fmla="*/ 357 w 402"/>
                <a:gd name="T13" fmla="*/ 729 h 884"/>
                <a:gd name="T14" fmla="*/ 400 w 402"/>
                <a:gd name="T15" fmla="*/ 868 h 884"/>
                <a:gd name="T16" fmla="*/ 400 w 402"/>
                <a:gd name="T17" fmla="*/ 884 h 884"/>
                <a:gd name="T18" fmla="*/ 342 w 402"/>
                <a:gd name="T19" fmla="*/ 770 h 884"/>
                <a:gd name="T20" fmla="*/ 317 w 402"/>
                <a:gd name="T21" fmla="*/ 554 h 884"/>
                <a:gd name="T22" fmla="*/ 313 w 402"/>
                <a:gd name="T23" fmla="*/ 366 h 884"/>
                <a:gd name="T24" fmla="*/ 207 w 402"/>
                <a:gd name="T25" fmla="*/ 162 h 884"/>
                <a:gd name="T26" fmla="*/ 103 w 402"/>
                <a:gd name="T27" fmla="*/ 89 h 884"/>
                <a:gd name="T28" fmla="*/ 31 w 402"/>
                <a:gd name="T29" fmla="*/ 24 h 884"/>
                <a:gd name="T30" fmla="*/ 0 w 402"/>
                <a:gd name="T31" fmla="*/ 3 h 884"/>
                <a:gd name="T32" fmla="*/ 1 w 402"/>
                <a:gd name="T33" fmla="*/ 3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2" h="884">
                  <a:moveTo>
                    <a:pt x="1" y="3"/>
                  </a:moveTo>
                  <a:cubicBezTo>
                    <a:pt x="11" y="4"/>
                    <a:pt x="21" y="3"/>
                    <a:pt x="30" y="5"/>
                  </a:cubicBezTo>
                  <a:cubicBezTo>
                    <a:pt x="36" y="6"/>
                    <a:pt x="42" y="11"/>
                    <a:pt x="46" y="16"/>
                  </a:cubicBezTo>
                  <a:cubicBezTo>
                    <a:pt x="84" y="56"/>
                    <a:pt x="131" y="82"/>
                    <a:pt x="176" y="111"/>
                  </a:cubicBezTo>
                  <a:cubicBezTo>
                    <a:pt x="260" y="166"/>
                    <a:pt x="312" y="244"/>
                    <a:pt x="333" y="342"/>
                  </a:cubicBezTo>
                  <a:cubicBezTo>
                    <a:pt x="347" y="412"/>
                    <a:pt x="345" y="484"/>
                    <a:pt x="348" y="555"/>
                  </a:cubicBezTo>
                  <a:cubicBezTo>
                    <a:pt x="350" y="613"/>
                    <a:pt x="351" y="671"/>
                    <a:pt x="357" y="729"/>
                  </a:cubicBezTo>
                  <a:cubicBezTo>
                    <a:pt x="362" y="778"/>
                    <a:pt x="377" y="825"/>
                    <a:pt x="400" y="868"/>
                  </a:cubicBezTo>
                  <a:cubicBezTo>
                    <a:pt x="402" y="873"/>
                    <a:pt x="401" y="879"/>
                    <a:pt x="400" y="884"/>
                  </a:cubicBezTo>
                  <a:cubicBezTo>
                    <a:pt x="371" y="850"/>
                    <a:pt x="354" y="811"/>
                    <a:pt x="342" y="770"/>
                  </a:cubicBezTo>
                  <a:cubicBezTo>
                    <a:pt x="322" y="699"/>
                    <a:pt x="319" y="627"/>
                    <a:pt x="317" y="554"/>
                  </a:cubicBezTo>
                  <a:cubicBezTo>
                    <a:pt x="316" y="491"/>
                    <a:pt x="315" y="428"/>
                    <a:pt x="313" y="366"/>
                  </a:cubicBezTo>
                  <a:cubicBezTo>
                    <a:pt x="309" y="281"/>
                    <a:pt x="271" y="214"/>
                    <a:pt x="207" y="162"/>
                  </a:cubicBezTo>
                  <a:cubicBezTo>
                    <a:pt x="174" y="135"/>
                    <a:pt x="139" y="111"/>
                    <a:pt x="103" y="89"/>
                  </a:cubicBezTo>
                  <a:cubicBezTo>
                    <a:pt x="75" y="72"/>
                    <a:pt x="50" y="52"/>
                    <a:pt x="31" y="24"/>
                  </a:cubicBezTo>
                  <a:cubicBezTo>
                    <a:pt x="24" y="14"/>
                    <a:pt x="17" y="0"/>
                    <a:pt x="0" y="3"/>
                  </a:cubicBezTo>
                  <a:lnTo>
                    <a:pt x="1"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3" name="Freeform 26">
              <a:extLst>
                <a:ext uri="{FF2B5EF4-FFF2-40B4-BE49-F238E27FC236}">
                  <a16:creationId xmlns:a16="http://schemas.microsoft.com/office/drawing/2014/main" id="{16EF1DEE-0FED-4AA1-9700-3B6F1E1F0FE5}"/>
                </a:ext>
              </a:extLst>
            </p:cNvPr>
            <p:cNvSpPr>
              <a:spLocks/>
            </p:cNvSpPr>
            <p:nvPr/>
          </p:nvSpPr>
          <p:spPr bwMode="auto">
            <a:xfrm>
              <a:off x="1292225" y="7405688"/>
              <a:ext cx="1573213" cy="3714750"/>
            </a:xfrm>
            <a:custGeom>
              <a:avLst/>
              <a:gdLst>
                <a:gd name="T0" fmla="*/ 109 w 486"/>
                <a:gd name="T1" fmla="*/ 0 h 1146"/>
                <a:gd name="T2" fmla="*/ 87 w 486"/>
                <a:gd name="T3" fmla="*/ 47 h 1146"/>
                <a:gd name="T4" fmla="*/ 35 w 486"/>
                <a:gd name="T5" fmla="*/ 237 h 1146"/>
                <a:gd name="T6" fmla="*/ 47 w 486"/>
                <a:gd name="T7" fmla="*/ 468 h 1146"/>
                <a:gd name="T8" fmla="*/ 245 w 486"/>
                <a:gd name="T9" fmla="*/ 807 h 1146"/>
                <a:gd name="T10" fmla="*/ 261 w 486"/>
                <a:gd name="T11" fmla="*/ 833 h 1146"/>
                <a:gd name="T12" fmla="*/ 361 w 486"/>
                <a:gd name="T13" fmla="*/ 1051 h 1146"/>
                <a:gd name="T14" fmla="*/ 435 w 486"/>
                <a:gd name="T15" fmla="*/ 1112 h 1146"/>
                <a:gd name="T16" fmla="*/ 464 w 486"/>
                <a:gd name="T17" fmla="*/ 1124 h 1146"/>
                <a:gd name="T18" fmla="*/ 486 w 486"/>
                <a:gd name="T19" fmla="*/ 1143 h 1146"/>
                <a:gd name="T20" fmla="*/ 381 w 486"/>
                <a:gd name="T21" fmla="*/ 1115 h 1146"/>
                <a:gd name="T22" fmla="*/ 312 w 486"/>
                <a:gd name="T23" fmla="*/ 1011 h 1146"/>
                <a:gd name="T24" fmla="*/ 260 w 486"/>
                <a:gd name="T25" fmla="*/ 852 h 1146"/>
                <a:gd name="T26" fmla="*/ 235 w 486"/>
                <a:gd name="T27" fmla="*/ 807 h 1146"/>
                <a:gd name="T28" fmla="*/ 56 w 486"/>
                <a:gd name="T29" fmla="*/ 551 h 1146"/>
                <a:gd name="T30" fmla="*/ 4 w 486"/>
                <a:gd name="T31" fmla="*/ 293 h 1146"/>
                <a:gd name="T32" fmla="*/ 44 w 486"/>
                <a:gd name="T33" fmla="*/ 131 h 1146"/>
                <a:gd name="T34" fmla="*/ 81 w 486"/>
                <a:gd name="T35" fmla="*/ 31 h 1146"/>
                <a:gd name="T36" fmla="*/ 110 w 486"/>
                <a:gd name="T37" fmla="*/ 0 h 1146"/>
                <a:gd name="T38" fmla="*/ 109 w 486"/>
                <a:gd name="T39" fmla="*/ 0 h 1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6" h="1146">
                  <a:moveTo>
                    <a:pt x="109" y="0"/>
                  </a:moveTo>
                  <a:cubicBezTo>
                    <a:pt x="102" y="15"/>
                    <a:pt x="92" y="30"/>
                    <a:pt x="87" y="47"/>
                  </a:cubicBezTo>
                  <a:cubicBezTo>
                    <a:pt x="69" y="110"/>
                    <a:pt x="50" y="173"/>
                    <a:pt x="35" y="237"/>
                  </a:cubicBezTo>
                  <a:cubicBezTo>
                    <a:pt x="16" y="315"/>
                    <a:pt x="27" y="392"/>
                    <a:pt x="47" y="468"/>
                  </a:cubicBezTo>
                  <a:cubicBezTo>
                    <a:pt x="81" y="599"/>
                    <a:pt x="149" y="711"/>
                    <a:pt x="245" y="807"/>
                  </a:cubicBezTo>
                  <a:cubicBezTo>
                    <a:pt x="252" y="814"/>
                    <a:pt x="258" y="823"/>
                    <a:pt x="261" y="833"/>
                  </a:cubicBezTo>
                  <a:cubicBezTo>
                    <a:pt x="287" y="909"/>
                    <a:pt x="319" y="982"/>
                    <a:pt x="361" y="1051"/>
                  </a:cubicBezTo>
                  <a:cubicBezTo>
                    <a:pt x="379" y="1080"/>
                    <a:pt x="404" y="1100"/>
                    <a:pt x="435" y="1112"/>
                  </a:cubicBezTo>
                  <a:cubicBezTo>
                    <a:pt x="445" y="1116"/>
                    <a:pt x="455" y="1119"/>
                    <a:pt x="464" y="1124"/>
                  </a:cubicBezTo>
                  <a:cubicBezTo>
                    <a:pt x="473" y="1128"/>
                    <a:pt x="480" y="1135"/>
                    <a:pt x="486" y="1143"/>
                  </a:cubicBezTo>
                  <a:cubicBezTo>
                    <a:pt x="447" y="1146"/>
                    <a:pt x="411" y="1141"/>
                    <a:pt x="381" y="1115"/>
                  </a:cubicBezTo>
                  <a:cubicBezTo>
                    <a:pt x="348" y="1087"/>
                    <a:pt x="327" y="1051"/>
                    <a:pt x="312" y="1011"/>
                  </a:cubicBezTo>
                  <a:cubicBezTo>
                    <a:pt x="293" y="959"/>
                    <a:pt x="277" y="905"/>
                    <a:pt x="260" y="852"/>
                  </a:cubicBezTo>
                  <a:cubicBezTo>
                    <a:pt x="255" y="835"/>
                    <a:pt x="248" y="820"/>
                    <a:pt x="235" y="807"/>
                  </a:cubicBezTo>
                  <a:cubicBezTo>
                    <a:pt x="160" y="733"/>
                    <a:pt x="97" y="649"/>
                    <a:pt x="56" y="551"/>
                  </a:cubicBezTo>
                  <a:cubicBezTo>
                    <a:pt x="23" y="468"/>
                    <a:pt x="0" y="383"/>
                    <a:pt x="4" y="293"/>
                  </a:cubicBezTo>
                  <a:cubicBezTo>
                    <a:pt x="7" y="237"/>
                    <a:pt x="25" y="184"/>
                    <a:pt x="44" y="131"/>
                  </a:cubicBezTo>
                  <a:cubicBezTo>
                    <a:pt x="57" y="98"/>
                    <a:pt x="68" y="64"/>
                    <a:pt x="81" y="31"/>
                  </a:cubicBezTo>
                  <a:cubicBezTo>
                    <a:pt x="86" y="17"/>
                    <a:pt x="92" y="3"/>
                    <a:pt x="110" y="0"/>
                  </a:cubicBezTo>
                  <a:cubicBezTo>
                    <a:pt x="110" y="0"/>
                    <a:pt x="109" y="0"/>
                    <a:pt x="10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4" name="Freeform 31">
              <a:extLst>
                <a:ext uri="{FF2B5EF4-FFF2-40B4-BE49-F238E27FC236}">
                  <a16:creationId xmlns:a16="http://schemas.microsoft.com/office/drawing/2014/main" id="{AAF0374A-1288-4700-896B-86285883F4D6}"/>
                </a:ext>
              </a:extLst>
            </p:cNvPr>
            <p:cNvSpPr>
              <a:spLocks noEditPoints="1"/>
            </p:cNvSpPr>
            <p:nvPr/>
          </p:nvSpPr>
          <p:spPr bwMode="auto">
            <a:xfrm>
              <a:off x="3040063" y="10883900"/>
              <a:ext cx="768350" cy="877888"/>
            </a:xfrm>
            <a:custGeom>
              <a:avLst/>
              <a:gdLst>
                <a:gd name="T0" fmla="*/ 237 w 237"/>
                <a:gd name="T1" fmla="*/ 0 h 271"/>
                <a:gd name="T2" fmla="*/ 192 w 237"/>
                <a:gd name="T3" fmla="*/ 152 h 271"/>
                <a:gd name="T4" fmla="*/ 99 w 237"/>
                <a:gd name="T5" fmla="*/ 251 h 271"/>
                <a:gd name="T6" fmla="*/ 20 w 237"/>
                <a:gd name="T7" fmla="*/ 223 h 271"/>
                <a:gd name="T8" fmla="*/ 17 w 237"/>
                <a:gd name="T9" fmla="*/ 216 h 271"/>
                <a:gd name="T10" fmla="*/ 56 w 237"/>
                <a:gd name="T11" fmla="*/ 130 h 271"/>
                <a:gd name="T12" fmla="*/ 186 w 237"/>
                <a:gd name="T13" fmla="*/ 57 h 271"/>
                <a:gd name="T14" fmla="*/ 237 w 237"/>
                <a:gd name="T15" fmla="*/ 0 h 271"/>
                <a:gd name="T16" fmla="*/ 226 w 237"/>
                <a:gd name="T17" fmla="*/ 30 h 271"/>
                <a:gd name="T18" fmla="*/ 218 w 237"/>
                <a:gd name="T19" fmla="*/ 32 h 271"/>
                <a:gd name="T20" fmla="*/ 211 w 237"/>
                <a:gd name="T21" fmla="*/ 40 h 271"/>
                <a:gd name="T22" fmla="*/ 55 w 237"/>
                <a:gd name="T23" fmla="*/ 151 h 271"/>
                <a:gd name="T24" fmla="*/ 38 w 237"/>
                <a:gd name="T25" fmla="*/ 160 h 271"/>
                <a:gd name="T26" fmla="*/ 24 w 237"/>
                <a:gd name="T27" fmla="*/ 183 h 271"/>
                <a:gd name="T28" fmla="*/ 33 w 237"/>
                <a:gd name="T29" fmla="*/ 229 h 271"/>
                <a:gd name="T30" fmla="*/ 62 w 237"/>
                <a:gd name="T31" fmla="*/ 241 h 271"/>
                <a:gd name="T32" fmla="*/ 94 w 237"/>
                <a:gd name="T33" fmla="*/ 223 h 271"/>
                <a:gd name="T34" fmla="*/ 193 w 237"/>
                <a:gd name="T35" fmla="*/ 98 h 271"/>
                <a:gd name="T36" fmla="*/ 226 w 237"/>
                <a:gd name="T37" fmla="*/ 3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7" h="271">
                  <a:moveTo>
                    <a:pt x="237" y="0"/>
                  </a:moveTo>
                  <a:cubicBezTo>
                    <a:pt x="230" y="54"/>
                    <a:pt x="218" y="105"/>
                    <a:pt x="192" y="152"/>
                  </a:cubicBezTo>
                  <a:cubicBezTo>
                    <a:pt x="170" y="193"/>
                    <a:pt x="140" y="228"/>
                    <a:pt x="99" y="251"/>
                  </a:cubicBezTo>
                  <a:cubicBezTo>
                    <a:pt x="63" y="271"/>
                    <a:pt x="36" y="261"/>
                    <a:pt x="20" y="223"/>
                  </a:cubicBezTo>
                  <a:cubicBezTo>
                    <a:pt x="19" y="221"/>
                    <a:pt x="18" y="219"/>
                    <a:pt x="17" y="216"/>
                  </a:cubicBezTo>
                  <a:cubicBezTo>
                    <a:pt x="0" y="172"/>
                    <a:pt x="12" y="146"/>
                    <a:pt x="56" y="130"/>
                  </a:cubicBezTo>
                  <a:cubicBezTo>
                    <a:pt x="104" y="113"/>
                    <a:pt x="149" y="92"/>
                    <a:pt x="186" y="57"/>
                  </a:cubicBezTo>
                  <a:cubicBezTo>
                    <a:pt x="204" y="40"/>
                    <a:pt x="220" y="20"/>
                    <a:pt x="237" y="0"/>
                  </a:cubicBezTo>
                  <a:close/>
                  <a:moveTo>
                    <a:pt x="226" y="30"/>
                  </a:moveTo>
                  <a:cubicBezTo>
                    <a:pt x="220" y="31"/>
                    <a:pt x="219" y="31"/>
                    <a:pt x="218" y="32"/>
                  </a:cubicBezTo>
                  <a:cubicBezTo>
                    <a:pt x="216" y="34"/>
                    <a:pt x="213" y="37"/>
                    <a:pt x="211" y="40"/>
                  </a:cubicBezTo>
                  <a:cubicBezTo>
                    <a:pt x="168" y="89"/>
                    <a:pt x="120" y="132"/>
                    <a:pt x="55" y="151"/>
                  </a:cubicBezTo>
                  <a:cubicBezTo>
                    <a:pt x="49" y="153"/>
                    <a:pt x="42" y="155"/>
                    <a:pt x="38" y="160"/>
                  </a:cubicBezTo>
                  <a:cubicBezTo>
                    <a:pt x="32" y="166"/>
                    <a:pt x="24" y="175"/>
                    <a:pt x="24" y="183"/>
                  </a:cubicBezTo>
                  <a:cubicBezTo>
                    <a:pt x="24" y="198"/>
                    <a:pt x="27" y="214"/>
                    <a:pt x="33" y="229"/>
                  </a:cubicBezTo>
                  <a:cubicBezTo>
                    <a:pt x="37" y="242"/>
                    <a:pt x="49" y="247"/>
                    <a:pt x="62" y="241"/>
                  </a:cubicBezTo>
                  <a:cubicBezTo>
                    <a:pt x="74" y="237"/>
                    <a:pt x="85" y="231"/>
                    <a:pt x="94" y="223"/>
                  </a:cubicBezTo>
                  <a:cubicBezTo>
                    <a:pt x="136" y="188"/>
                    <a:pt x="166" y="144"/>
                    <a:pt x="193" y="98"/>
                  </a:cubicBezTo>
                  <a:cubicBezTo>
                    <a:pt x="205" y="77"/>
                    <a:pt x="214" y="54"/>
                    <a:pt x="226"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5" name="Freeform 33">
              <a:extLst>
                <a:ext uri="{FF2B5EF4-FFF2-40B4-BE49-F238E27FC236}">
                  <a16:creationId xmlns:a16="http://schemas.microsoft.com/office/drawing/2014/main" id="{7D81EB79-E6D8-443B-9F25-3632F36DD0FD}"/>
                </a:ext>
              </a:extLst>
            </p:cNvPr>
            <p:cNvSpPr>
              <a:spLocks/>
            </p:cNvSpPr>
            <p:nvPr/>
          </p:nvSpPr>
          <p:spPr bwMode="auto">
            <a:xfrm>
              <a:off x="2027238" y="11276013"/>
              <a:ext cx="958850" cy="550863"/>
            </a:xfrm>
            <a:custGeom>
              <a:avLst/>
              <a:gdLst>
                <a:gd name="T0" fmla="*/ 23 w 296"/>
                <a:gd name="T1" fmla="*/ 74 h 170"/>
                <a:gd name="T2" fmla="*/ 78 w 296"/>
                <a:gd name="T3" fmla="*/ 81 h 170"/>
                <a:gd name="T4" fmla="*/ 136 w 296"/>
                <a:gd name="T5" fmla="*/ 105 h 170"/>
                <a:gd name="T6" fmla="*/ 177 w 296"/>
                <a:gd name="T7" fmla="*/ 132 h 170"/>
                <a:gd name="T8" fmla="*/ 262 w 296"/>
                <a:gd name="T9" fmla="*/ 135 h 170"/>
                <a:gd name="T10" fmla="*/ 281 w 296"/>
                <a:gd name="T11" fmla="*/ 86 h 170"/>
                <a:gd name="T12" fmla="*/ 263 w 296"/>
                <a:gd name="T13" fmla="*/ 149 h 170"/>
                <a:gd name="T14" fmla="*/ 160 w 296"/>
                <a:gd name="T15" fmla="*/ 143 h 170"/>
                <a:gd name="T16" fmla="*/ 151 w 296"/>
                <a:gd name="T17" fmla="*/ 135 h 170"/>
                <a:gd name="T18" fmla="*/ 23 w 296"/>
                <a:gd name="T19" fmla="*/ 92 h 170"/>
                <a:gd name="T20" fmla="*/ 7 w 296"/>
                <a:gd name="T21" fmla="*/ 69 h 170"/>
                <a:gd name="T22" fmla="*/ 26 w 296"/>
                <a:gd name="T23" fmla="*/ 49 h 170"/>
                <a:gd name="T24" fmla="*/ 82 w 296"/>
                <a:gd name="T25" fmla="*/ 22 h 170"/>
                <a:gd name="T26" fmla="*/ 239 w 296"/>
                <a:gd name="T27" fmla="*/ 27 h 170"/>
                <a:gd name="T28" fmla="*/ 274 w 296"/>
                <a:gd name="T29" fmla="*/ 66 h 170"/>
                <a:gd name="T30" fmla="*/ 148 w 296"/>
                <a:gd name="T31" fmla="*/ 25 h 170"/>
                <a:gd name="T32" fmla="*/ 23 w 296"/>
                <a:gd name="T33" fmla="*/ 7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6" h="170">
                  <a:moveTo>
                    <a:pt x="23" y="74"/>
                  </a:moveTo>
                  <a:cubicBezTo>
                    <a:pt x="43" y="76"/>
                    <a:pt x="61" y="76"/>
                    <a:pt x="78" y="81"/>
                  </a:cubicBezTo>
                  <a:cubicBezTo>
                    <a:pt x="98" y="86"/>
                    <a:pt x="117" y="95"/>
                    <a:pt x="136" y="105"/>
                  </a:cubicBezTo>
                  <a:cubicBezTo>
                    <a:pt x="150" y="112"/>
                    <a:pt x="163" y="124"/>
                    <a:pt x="177" y="132"/>
                  </a:cubicBezTo>
                  <a:cubicBezTo>
                    <a:pt x="204" y="148"/>
                    <a:pt x="233" y="146"/>
                    <a:pt x="262" y="135"/>
                  </a:cubicBezTo>
                  <a:cubicBezTo>
                    <a:pt x="283" y="126"/>
                    <a:pt x="284" y="107"/>
                    <a:pt x="281" y="86"/>
                  </a:cubicBezTo>
                  <a:cubicBezTo>
                    <a:pt x="296" y="118"/>
                    <a:pt x="291" y="133"/>
                    <a:pt x="263" y="149"/>
                  </a:cubicBezTo>
                  <a:cubicBezTo>
                    <a:pt x="227" y="170"/>
                    <a:pt x="193" y="166"/>
                    <a:pt x="160" y="143"/>
                  </a:cubicBezTo>
                  <a:cubicBezTo>
                    <a:pt x="157" y="141"/>
                    <a:pt x="153" y="138"/>
                    <a:pt x="151" y="135"/>
                  </a:cubicBezTo>
                  <a:cubicBezTo>
                    <a:pt x="117" y="96"/>
                    <a:pt x="73" y="87"/>
                    <a:pt x="23" y="92"/>
                  </a:cubicBezTo>
                  <a:cubicBezTo>
                    <a:pt x="8" y="94"/>
                    <a:pt x="0" y="83"/>
                    <a:pt x="7" y="69"/>
                  </a:cubicBezTo>
                  <a:cubicBezTo>
                    <a:pt x="12" y="61"/>
                    <a:pt x="19" y="53"/>
                    <a:pt x="26" y="49"/>
                  </a:cubicBezTo>
                  <a:cubicBezTo>
                    <a:pt x="44" y="38"/>
                    <a:pt x="62" y="28"/>
                    <a:pt x="82" y="22"/>
                  </a:cubicBezTo>
                  <a:cubicBezTo>
                    <a:pt x="134" y="5"/>
                    <a:pt x="187" y="0"/>
                    <a:pt x="239" y="27"/>
                  </a:cubicBezTo>
                  <a:cubicBezTo>
                    <a:pt x="255" y="35"/>
                    <a:pt x="267" y="48"/>
                    <a:pt x="274" y="66"/>
                  </a:cubicBezTo>
                  <a:cubicBezTo>
                    <a:pt x="239" y="31"/>
                    <a:pt x="194" y="26"/>
                    <a:pt x="148" y="25"/>
                  </a:cubicBezTo>
                  <a:cubicBezTo>
                    <a:pt x="101" y="24"/>
                    <a:pt x="59" y="39"/>
                    <a:pt x="23"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6" name="Freeform 35">
              <a:extLst>
                <a:ext uri="{FF2B5EF4-FFF2-40B4-BE49-F238E27FC236}">
                  <a16:creationId xmlns:a16="http://schemas.microsoft.com/office/drawing/2014/main" id="{63830C7F-65F9-43AA-9355-6CAEDED937FB}"/>
                </a:ext>
              </a:extLst>
            </p:cNvPr>
            <p:cNvSpPr>
              <a:spLocks/>
            </p:cNvSpPr>
            <p:nvPr/>
          </p:nvSpPr>
          <p:spPr bwMode="auto">
            <a:xfrm>
              <a:off x="3817938" y="7994650"/>
              <a:ext cx="1058863" cy="1614488"/>
            </a:xfrm>
            <a:custGeom>
              <a:avLst/>
              <a:gdLst>
                <a:gd name="T0" fmla="*/ 327 w 327"/>
                <a:gd name="T1" fmla="*/ 0 h 498"/>
                <a:gd name="T2" fmla="*/ 0 w 327"/>
                <a:gd name="T3" fmla="*/ 498 h 498"/>
                <a:gd name="T4" fmla="*/ 18 w 327"/>
                <a:gd name="T5" fmla="*/ 477 h 498"/>
                <a:gd name="T6" fmla="*/ 156 w 327"/>
                <a:gd name="T7" fmla="*/ 332 h 498"/>
                <a:gd name="T8" fmla="*/ 327 w 327"/>
                <a:gd name="T9" fmla="*/ 0 h 498"/>
              </a:gdLst>
              <a:ahLst/>
              <a:cxnLst>
                <a:cxn ang="0">
                  <a:pos x="T0" y="T1"/>
                </a:cxn>
                <a:cxn ang="0">
                  <a:pos x="T2" y="T3"/>
                </a:cxn>
                <a:cxn ang="0">
                  <a:pos x="T4" y="T5"/>
                </a:cxn>
                <a:cxn ang="0">
                  <a:pos x="T6" y="T7"/>
                </a:cxn>
                <a:cxn ang="0">
                  <a:pos x="T8" y="T9"/>
                </a:cxn>
              </a:cxnLst>
              <a:rect l="0" t="0" r="r" b="b"/>
              <a:pathLst>
                <a:path w="327" h="498">
                  <a:moveTo>
                    <a:pt x="327" y="0"/>
                  </a:moveTo>
                  <a:cubicBezTo>
                    <a:pt x="294" y="214"/>
                    <a:pt x="177" y="374"/>
                    <a:pt x="0" y="498"/>
                  </a:cubicBezTo>
                  <a:cubicBezTo>
                    <a:pt x="7" y="490"/>
                    <a:pt x="13" y="483"/>
                    <a:pt x="18" y="477"/>
                  </a:cubicBezTo>
                  <a:cubicBezTo>
                    <a:pt x="64" y="429"/>
                    <a:pt x="113" y="382"/>
                    <a:pt x="156" y="332"/>
                  </a:cubicBezTo>
                  <a:cubicBezTo>
                    <a:pt x="239" y="234"/>
                    <a:pt x="299" y="125"/>
                    <a:pt x="32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7" name="Freeform 36">
              <a:extLst>
                <a:ext uri="{FF2B5EF4-FFF2-40B4-BE49-F238E27FC236}">
                  <a16:creationId xmlns:a16="http://schemas.microsoft.com/office/drawing/2014/main" id="{E76BFCB5-3408-4815-994A-C5FAA567DB78}"/>
                </a:ext>
              </a:extLst>
            </p:cNvPr>
            <p:cNvSpPr>
              <a:spLocks/>
            </p:cNvSpPr>
            <p:nvPr/>
          </p:nvSpPr>
          <p:spPr bwMode="auto">
            <a:xfrm>
              <a:off x="2092325" y="6983413"/>
              <a:ext cx="1009650" cy="628650"/>
            </a:xfrm>
            <a:custGeom>
              <a:avLst/>
              <a:gdLst>
                <a:gd name="T0" fmla="*/ 312 w 312"/>
                <a:gd name="T1" fmla="*/ 106 h 194"/>
                <a:gd name="T2" fmla="*/ 206 w 312"/>
                <a:gd name="T3" fmla="*/ 50 h 194"/>
                <a:gd name="T4" fmla="*/ 153 w 312"/>
                <a:gd name="T5" fmla="*/ 20 h 194"/>
                <a:gd name="T6" fmla="*/ 121 w 312"/>
                <a:gd name="T7" fmla="*/ 26 h 194"/>
                <a:gd name="T8" fmla="*/ 62 w 312"/>
                <a:gd name="T9" fmla="*/ 89 h 194"/>
                <a:gd name="T10" fmla="*/ 19 w 312"/>
                <a:gd name="T11" fmla="*/ 164 h 194"/>
                <a:gd name="T12" fmla="*/ 19 w 312"/>
                <a:gd name="T13" fmla="*/ 194 h 194"/>
                <a:gd name="T14" fmla="*/ 3 w 312"/>
                <a:gd name="T15" fmla="*/ 165 h 194"/>
                <a:gd name="T16" fmla="*/ 21 w 312"/>
                <a:gd name="T17" fmla="*/ 117 h 194"/>
                <a:gd name="T18" fmla="*/ 112 w 312"/>
                <a:gd name="T19" fmla="*/ 12 h 194"/>
                <a:gd name="T20" fmla="*/ 151 w 312"/>
                <a:gd name="T21" fmla="*/ 5 h 194"/>
                <a:gd name="T22" fmla="*/ 209 w 312"/>
                <a:gd name="T23" fmla="*/ 33 h 194"/>
                <a:gd name="T24" fmla="*/ 287 w 312"/>
                <a:gd name="T25" fmla="*/ 81 h 194"/>
                <a:gd name="T26" fmla="*/ 312 w 312"/>
                <a:gd name="T27" fmla="*/ 106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2" h="194">
                  <a:moveTo>
                    <a:pt x="312" y="106"/>
                  </a:moveTo>
                  <a:cubicBezTo>
                    <a:pt x="277" y="87"/>
                    <a:pt x="241" y="68"/>
                    <a:pt x="206" y="50"/>
                  </a:cubicBezTo>
                  <a:cubicBezTo>
                    <a:pt x="188" y="40"/>
                    <a:pt x="170" y="30"/>
                    <a:pt x="153" y="20"/>
                  </a:cubicBezTo>
                  <a:cubicBezTo>
                    <a:pt x="138" y="12"/>
                    <a:pt x="132" y="14"/>
                    <a:pt x="121" y="26"/>
                  </a:cubicBezTo>
                  <a:cubicBezTo>
                    <a:pt x="103" y="48"/>
                    <a:pt x="83" y="69"/>
                    <a:pt x="62" y="89"/>
                  </a:cubicBezTo>
                  <a:cubicBezTo>
                    <a:pt x="40" y="110"/>
                    <a:pt x="21" y="132"/>
                    <a:pt x="19" y="164"/>
                  </a:cubicBezTo>
                  <a:cubicBezTo>
                    <a:pt x="19" y="173"/>
                    <a:pt x="19" y="183"/>
                    <a:pt x="19" y="194"/>
                  </a:cubicBezTo>
                  <a:cubicBezTo>
                    <a:pt x="7" y="188"/>
                    <a:pt x="0" y="178"/>
                    <a:pt x="3" y="165"/>
                  </a:cubicBezTo>
                  <a:cubicBezTo>
                    <a:pt x="6" y="149"/>
                    <a:pt x="11" y="130"/>
                    <a:pt x="21" y="117"/>
                  </a:cubicBezTo>
                  <a:cubicBezTo>
                    <a:pt x="49" y="81"/>
                    <a:pt x="81" y="47"/>
                    <a:pt x="112" y="12"/>
                  </a:cubicBezTo>
                  <a:cubicBezTo>
                    <a:pt x="122" y="1"/>
                    <a:pt x="138" y="0"/>
                    <a:pt x="151" y="5"/>
                  </a:cubicBezTo>
                  <a:cubicBezTo>
                    <a:pt x="171" y="13"/>
                    <a:pt x="190" y="23"/>
                    <a:pt x="209" y="33"/>
                  </a:cubicBezTo>
                  <a:cubicBezTo>
                    <a:pt x="235" y="48"/>
                    <a:pt x="261" y="65"/>
                    <a:pt x="287" y="81"/>
                  </a:cubicBezTo>
                  <a:cubicBezTo>
                    <a:pt x="298" y="88"/>
                    <a:pt x="309" y="94"/>
                    <a:pt x="312" y="10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8" name="Freeform 38">
              <a:extLst>
                <a:ext uri="{FF2B5EF4-FFF2-40B4-BE49-F238E27FC236}">
                  <a16:creationId xmlns:a16="http://schemas.microsoft.com/office/drawing/2014/main" id="{D6B762C4-5A72-4258-BCD6-5C2E1AE230E5}"/>
                </a:ext>
              </a:extLst>
            </p:cNvPr>
            <p:cNvSpPr>
              <a:spLocks/>
            </p:cNvSpPr>
            <p:nvPr/>
          </p:nvSpPr>
          <p:spPr bwMode="auto">
            <a:xfrm>
              <a:off x="3619500" y="7126288"/>
              <a:ext cx="407988" cy="1108075"/>
            </a:xfrm>
            <a:custGeom>
              <a:avLst/>
              <a:gdLst>
                <a:gd name="T0" fmla="*/ 0 w 126"/>
                <a:gd name="T1" fmla="*/ 0 h 342"/>
                <a:gd name="T2" fmla="*/ 92 w 126"/>
                <a:gd name="T3" fmla="*/ 124 h 342"/>
                <a:gd name="T4" fmla="*/ 124 w 126"/>
                <a:gd name="T5" fmla="*/ 257 h 342"/>
                <a:gd name="T6" fmla="*/ 99 w 126"/>
                <a:gd name="T7" fmla="*/ 342 h 342"/>
                <a:gd name="T8" fmla="*/ 0 w 126"/>
                <a:gd name="T9" fmla="*/ 0 h 342"/>
              </a:gdLst>
              <a:ahLst/>
              <a:cxnLst>
                <a:cxn ang="0">
                  <a:pos x="T0" y="T1"/>
                </a:cxn>
                <a:cxn ang="0">
                  <a:pos x="T2" y="T3"/>
                </a:cxn>
                <a:cxn ang="0">
                  <a:pos x="T4" y="T5"/>
                </a:cxn>
                <a:cxn ang="0">
                  <a:pos x="T6" y="T7"/>
                </a:cxn>
                <a:cxn ang="0">
                  <a:pos x="T8" y="T9"/>
                </a:cxn>
              </a:cxnLst>
              <a:rect l="0" t="0" r="r" b="b"/>
              <a:pathLst>
                <a:path w="126" h="342">
                  <a:moveTo>
                    <a:pt x="0" y="0"/>
                  </a:moveTo>
                  <a:cubicBezTo>
                    <a:pt x="39" y="36"/>
                    <a:pt x="69" y="77"/>
                    <a:pt x="92" y="124"/>
                  </a:cubicBezTo>
                  <a:cubicBezTo>
                    <a:pt x="113" y="166"/>
                    <a:pt x="126" y="209"/>
                    <a:pt x="124" y="257"/>
                  </a:cubicBezTo>
                  <a:cubicBezTo>
                    <a:pt x="123" y="287"/>
                    <a:pt x="115" y="315"/>
                    <a:pt x="99" y="342"/>
                  </a:cubicBezTo>
                  <a:cubicBezTo>
                    <a:pt x="120" y="212"/>
                    <a:pt x="84" y="99"/>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9" name="Freeform 39">
              <a:extLst>
                <a:ext uri="{FF2B5EF4-FFF2-40B4-BE49-F238E27FC236}">
                  <a16:creationId xmlns:a16="http://schemas.microsoft.com/office/drawing/2014/main" id="{A0A4C5B5-789D-4B57-AB81-F1BECC99F591}"/>
                </a:ext>
              </a:extLst>
            </p:cNvPr>
            <p:cNvSpPr>
              <a:spLocks/>
            </p:cNvSpPr>
            <p:nvPr/>
          </p:nvSpPr>
          <p:spPr bwMode="auto">
            <a:xfrm>
              <a:off x="2846388" y="11785600"/>
              <a:ext cx="339725" cy="612775"/>
            </a:xfrm>
            <a:custGeom>
              <a:avLst/>
              <a:gdLst>
                <a:gd name="T0" fmla="*/ 44 w 105"/>
                <a:gd name="T1" fmla="*/ 12 h 189"/>
                <a:gd name="T2" fmla="*/ 27 w 105"/>
                <a:gd name="T3" fmla="*/ 87 h 189"/>
                <a:gd name="T4" fmla="*/ 21 w 105"/>
                <a:gd name="T5" fmla="*/ 143 h 189"/>
                <a:gd name="T6" fmla="*/ 29 w 105"/>
                <a:gd name="T7" fmla="*/ 161 h 189"/>
                <a:gd name="T8" fmla="*/ 47 w 105"/>
                <a:gd name="T9" fmla="*/ 154 h 189"/>
                <a:gd name="T10" fmla="*/ 79 w 105"/>
                <a:gd name="T11" fmla="*/ 98 h 189"/>
                <a:gd name="T12" fmla="*/ 94 w 105"/>
                <a:gd name="T13" fmla="*/ 49 h 189"/>
                <a:gd name="T14" fmla="*/ 101 w 105"/>
                <a:gd name="T15" fmla="*/ 0 h 189"/>
                <a:gd name="T16" fmla="*/ 105 w 105"/>
                <a:gd name="T17" fmla="*/ 21 h 189"/>
                <a:gd name="T18" fmla="*/ 75 w 105"/>
                <a:gd name="T19" fmla="*/ 147 h 189"/>
                <a:gd name="T20" fmla="*/ 44 w 105"/>
                <a:gd name="T21" fmla="*/ 175 h 189"/>
                <a:gd name="T22" fmla="*/ 2 w 105"/>
                <a:gd name="T23" fmla="*/ 146 h 189"/>
                <a:gd name="T24" fmla="*/ 5 w 105"/>
                <a:gd name="T25" fmla="*/ 130 h 189"/>
                <a:gd name="T26" fmla="*/ 32 w 105"/>
                <a:gd name="T27" fmla="*/ 32 h 189"/>
                <a:gd name="T28" fmla="*/ 41 w 105"/>
                <a:gd name="T29" fmla="*/ 11 h 189"/>
                <a:gd name="T30" fmla="*/ 44 w 105"/>
                <a:gd name="T31" fmla="*/ 1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5" h="189">
                  <a:moveTo>
                    <a:pt x="44" y="12"/>
                  </a:moveTo>
                  <a:cubicBezTo>
                    <a:pt x="38" y="37"/>
                    <a:pt x="31" y="62"/>
                    <a:pt x="27" y="87"/>
                  </a:cubicBezTo>
                  <a:cubicBezTo>
                    <a:pt x="23" y="106"/>
                    <a:pt x="22" y="125"/>
                    <a:pt x="21" y="143"/>
                  </a:cubicBezTo>
                  <a:cubicBezTo>
                    <a:pt x="21" y="149"/>
                    <a:pt x="25" y="159"/>
                    <a:pt x="29" y="161"/>
                  </a:cubicBezTo>
                  <a:cubicBezTo>
                    <a:pt x="34" y="162"/>
                    <a:pt x="42" y="158"/>
                    <a:pt x="47" y="154"/>
                  </a:cubicBezTo>
                  <a:cubicBezTo>
                    <a:pt x="65" y="140"/>
                    <a:pt x="73" y="119"/>
                    <a:pt x="79" y="98"/>
                  </a:cubicBezTo>
                  <a:cubicBezTo>
                    <a:pt x="84" y="81"/>
                    <a:pt x="91" y="66"/>
                    <a:pt x="94" y="49"/>
                  </a:cubicBezTo>
                  <a:cubicBezTo>
                    <a:pt x="98" y="33"/>
                    <a:pt x="97" y="17"/>
                    <a:pt x="101" y="0"/>
                  </a:cubicBezTo>
                  <a:cubicBezTo>
                    <a:pt x="102" y="7"/>
                    <a:pt x="105" y="14"/>
                    <a:pt x="105" y="21"/>
                  </a:cubicBezTo>
                  <a:cubicBezTo>
                    <a:pt x="105" y="66"/>
                    <a:pt x="96" y="108"/>
                    <a:pt x="75" y="147"/>
                  </a:cubicBezTo>
                  <a:cubicBezTo>
                    <a:pt x="69" y="159"/>
                    <a:pt x="56" y="169"/>
                    <a:pt x="44" y="175"/>
                  </a:cubicBezTo>
                  <a:cubicBezTo>
                    <a:pt x="20" y="189"/>
                    <a:pt x="0" y="174"/>
                    <a:pt x="2" y="146"/>
                  </a:cubicBezTo>
                  <a:cubicBezTo>
                    <a:pt x="2" y="141"/>
                    <a:pt x="4" y="135"/>
                    <a:pt x="5" y="130"/>
                  </a:cubicBezTo>
                  <a:cubicBezTo>
                    <a:pt x="14" y="97"/>
                    <a:pt x="23" y="65"/>
                    <a:pt x="32" y="32"/>
                  </a:cubicBezTo>
                  <a:cubicBezTo>
                    <a:pt x="34" y="25"/>
                    <a:pt x="38" y="18"/>
                    <a:pt x="41" y="11"/>
                  </a:cubicBezTo>
                  <a:cubicBezTo>
                    <a:pt x="42" y="11"/>
                    <a:pt x="43" y="11"/>
                    <a:pt x="4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0" name="Freeform 40">
              <a:extLst>
                <a:ext uri="{FF2B5EF4-FFF2-40B4-BE49-F238E27FC236}">
                  <a16:creationId xmlns:a16="http://schemas.microsoft.com/office/drawing/2014/main" id="{C4687E93-7A61-425A-AC28-D6A69E437E0B}"/>
                </a:ext>
              </a:extLst>
            </p:cNvPr>
            <p:cNvSpPr>
              <a:spLocks/>
            </p:cNvSpPr>
            <p:nvPr/>
          </p:nvSpPr>
          <p:spPr bwMode="auto">
            <a:xfrm>
              <a:off x="452438" y="9998075"/>
              <a:ext cx="515938" cy="619125"/>
            </a:xfrm>
            <a:custGeom>
              <a:avLst/>
              <a:gdLst>
                <a:gd name="T0" fmla="*/ 159 w 159"/>
                <a:gd name="T1" fmla="*/ 191 h 191"/>
                <a:gd name="T2" fmla="*/ 0 w 159"/>
                <a:gd name="T3" fmla="*/ 0 h 191"/>
                <a:gd name="T4" fmla="*/ 159 w 159"/>
                <a:gd name="T5" fmla="*/ 191 h 191"/>
              </a:gdLst>
              <a:ahLst/>
              <a:cxnLst>
                <a:cxn ang="0">
                  <a:pos x="T0" y="T1"/>
                </a:cxn>
                <a:cxn ang="0">
                  <a:pos x="T2" y="T3"/>
                </a:cxn>
                <a:cxn ang="0">
                  <a:pos x="T4" y="T5"/>
                </a:cxn>
              </a:cxnLst>
              <a:rect l="0" t="0" r="r" b="b"/>
              <a:pathLst>
                <a:path w="159" h="191">
                  <a:moveTo>
                    <a:pt x="159" y="191"/>
                  </a:moveTo>
                  <a:cubicBezTo>
                    <a:pt x="123" y="158"/>
                    <a:pt x="12" y="25"/>
                    <a:pt x="0" y="0"/>
                  </a:cubicBezTo>
                  <a:cubicBezTo>
                    <a:pt x="21" y="14"/>
                    <a:pt x="140" y="156"/>
                    <a:pt x="159" y="19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grpSp>
      <p:sp>
        <p:nvSpPr>
          <p:cNvPr id="21" name="文本框 20">
            <a:extLst>
              <a:ext uri="{FF2B5EF4-FFF2-40B4-BE49-F238E27FC236}">
                <a16:creationId xmlns:a16="http://schemas.microsoft.com/office/drawing/2014/main" id="{E77F7FB3-7D4B-4EE8-8C35-D8BEA5987A6F}"/>
              </a:ext>
            </a:extLst>
          </p:cNvPr>
          <p:cNvSpPr txBox="1"/>
          <p:nvPr userDrawn="1"/>
        </p:nvSpPr>
        <p:spPr>
          <a:xfrm>
            <a:off x="645615" y="6156880"/>
            <a:ext cx="2821002" cy="338554"/>
          </a:xfrm>
          <a:prstGeom prst="rect">
            <a:avLst/>
          </a:prstGeom>
          <a:noFill/>
        </p:spPr>
        <p:txBody>
          <a:bodyPr wrap="square" lIns="0" rtlCol="0">
            <a:spAutoFit/>
          </a:bodyPr>
          <a:lstStyle/>
          <a:p>
            <a:r>
              <a:rPr lang="zh-CN" altLang="en-US" sz="1600" spc="300" dirty="0">
                <a:solidFill>
                  <a:schemeClr val="accent1">
                    <a:alpha val="25000"/>
                  </a:schemeClr>
                </a:solidFill>
                <a:latin typeface="管峻楷书简体" panose="02010600010101010101" pitchFamily="2" charset="-122"/>
                <a:ea typeface="管峻楷书简体" panose="02010600010101010101" pitchFamily="2" charset="-122"/>
              </a:rPr>
              <a:t>含弘光大  继往开来</a:t>
            </a:r>
          </a:p>
        </p:txBody>
      </p:sp>
      <p:sp>
        <p:nvSpPr>
          <p:cNvPr id="23" name="矩形: 圆角 22">
            <a:extLst>
              <a:ext uri="{FF2B5EF4-FFF2-40B4-BE49-F238E27FC236}">
                <a16:creationId xmlns:a16="http://schemas.microsoft.com/office/drawing/2014/main" id="{FAD29A9F-3345-4BDF-A499-439F172F09EA}"/>
              </a:ext>
            </a:extLst>
          </p:cNvPr>
          <p:cNvSpPr/>
          <p:nvPr userDrawn="1"/>
        </p:nvSpPr>
        <p:spPr>
          <a:xfrm>
            <a:off x="-431984" y="253874"/>
            <a:ext cx="2400992" cy="605909"/>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a:extLst>
              <a:ext uri="{FF2B5EF4-FFF2-40B4-BE49-F238E27FC236}">
                <a16:creationId xmlns:a16="http://schemas.microsoft.com/office/drawing/2014/main" id="{22CD5622-DE7E-4C1E-B6EA-708E11DA3CDB}"/>
              </a:ext>
            </a:extLst>
          </p:cNvPr>
          <p:cNvGrpSpPr/>
          <p:nvPr userDrawn="1"/>
        </p:nvGrpSpPr>
        <p:grpSpPr>
          <a:xfrm>
            <a:off x="237423" y="135299"/>
            <a:ext cx="847682" cy="847682"/>
            <a:chOff x="237423" y="135299"/>
            <a:chExt cx="847682" cy="847682"/>
          </a:xfrm>
        </p:grpSpPr>
        <p:sp>
          <p:nvSpPr>
            <p:cNvPr id="25" name="椭圆 24">
              <a:extLst>
                <a:ext uri="{FF2B5EF4-FFF2-40B4-BE49-F238E27FC236}">
                  <a16:creationId xmlns:a16="http://schemas.microsoft.com/office/drawing/2014/main" id="{A896EB44-3B45-4E38-A7E0-31F9276BD6C7}"/>
                </a:ext>
              </a:extLst>
            </p:cNvPr>
            <p:cNvSpPr/>
            <p:nvPr/>
          </p:nvSpPr>
          <p:spPr>
            <a:xfrm>
              <a:off x="237423" y="135299"/>
              <a:ext cx="847682" cy="847682"/>
            </a:xfrm>
            <a:prstGeom prst="ellipse">
              <a:avLst/>
            </a:prstGeom>
            <a:pattFill prst="dkUpDiag">
              <a:fgClr>
                <a:schemeClr val="bg1">
                  <a:lumMod val="9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6" name="组合 25">
              <a:extLst>
                <a:ext uri="{FF2B5EF4-FFF2-40B4-BE49-F238E27FC236}">
                  <a16:creationId xmlns:a16="http://schemas.microsoft.com/office/drawing/2014/main" id="{DF0DF9F5-CB0F-49DE-8417-B59A7FE49E32}"/>
                </a:ext>
              </a:extLst>
            </p:cNvPr>
            <p:cNvGrpSpPr/>
            <p:nvPr/>
          </p:nvGrpSpPr>
          <p:grpSpPr>
            <a:xfrm>
              <a:off x="293735" y="191234"/>
              <a:ext cx="735058" cy="735811"/>
              <a:chOff x="3497262" y="849313"/>
              <a:chExt cx="4651376" cy="4656138"/>
            </a:xfrm>
            <a:solidFill>
              <a:schemeClr val="accent1"/>
            </a:solidFill>
          </p:grpSpPr>
          <p:sp>
            <p:nvSpPr>
              <p:cNvPr id="27" name="Freeform 7">
                <a:extLst>
                  <a:ext uri="{FF2B5EF4-FFF2-40B4-BE49-F238E27FC236}">
                    <a16:creationId xmlns:a16="http://schemas.microsoft.com/office/drawing/2014/main" id="{2F6D0600-79C9-47D7-A603-9826D08A1950}"/>
                  </a:ext>
                </a:extLst>
              </p:cNvPr>
              <p:cNvSpPr>
                <a:spLocks noEditPoints="1"/>
              </p:cNvSpPr>
              <p:nvPr/>
            </p:nvSpPr>
            <p:spPr bwMode="auto">
              <a:xfrm>
                <a:off x="3497262" y="849313"/>
                <a:ext cx="4651376" cy="4656138"/>
              </a:xfrm>
              <a:custGeom>
                <a:avLst/>
                <a:gdLst>
                  <a:gd name="T0" fmla="*/ 1839 w 1839"/>
                  <a:gd name="T1" fmla="*/ 954 h 1840"/>
                  <a:gd name="T2" fmla="*/ 1836 w 1839"/>
                  <a:gd name="T3" fmla="*/ 991 h 1840"/>
                  <a:gd name="T4" fmla="*/ 1539 w 1839"/>
                  <a:gd name="T5" fmla="*/ 1599 h 1840"/>
                  <a:gd name="T6" fmla="*/ 1101 w 1839"/>
                  <a:gd name="T7" fmla="*/ 1821 h 1840"/>
                  <a:gd name="T8" fmla="*/ 965 w 1839"/>
                  <a:gd name="T9" fmla="*/ 1838 h 1840"/>
                  <a:gd name="T10" fmla="*/ 955 w 1839"/>
                  <a:gd name="T11" fmla="*/ 1840 h 1840"/>
                  <a:gd name="T12" fmla="*/ 887 w 1839"/>
                  <a:gd name="T13" fmla="*/ 1840 h 1840"/>
                  <a:gd name="T14" fmla="*/ 850 w 1839"/>
                  <a:gd name="T15" fmla="*/ 1836 h 1840"/>
                  <a:gd name="T16" fmla="*/ 210 w 1839"/>
                  <a:gd name="T17" fmla="*/ 1500 h 1840"/>
                  <a:gd name="T18" fmla="*/ 21 w 1839"/>
                  <a:gd name="T19" fmla="*/ 1101 h 1840"/>
                  <a:gd name="T20" fmla="*/ 5 w 1839"/>
                  <a:gd name="T21" fmla="*/ 866 h 1840"/>
                  <a:gd name="T22" fmla="*/ 285 w 1839"/>
                  <a:gd name="T23" fmla="*/ 262 h 1840"/>
                  <a:gd name="T24" fmla="*/ 714 w 1839"/>
                  <a:gd name="T25" fmla="*/ 28 h 1840"/>
                  <a:gd name="T26" fmla="*/ 976 w 1839"/>
                  <a:gd name="T27" fmla="*/ 6 h 1840"/>
                  <a:gd name="T28" fmla="*/ 1757 w 1839"/>
                  <a:gd name="T29" fmla="*/ 544 h 1840"/>
                  <a:gd name="T30" fmla="*/ 1834 w 1839"/>
                  <a:gd name="T31" fmla="*/ 832 h 1840"/>
                  <a:gd name="T32" fmla="*/ 1837 w 1839"/>
                  <a:gd name="T33" fmla="*/ 879 h 1840"/>
                  <a:gd name="T34" fmla="*/ 1839 w 1839"/>
                  <a:gd name="T35" fmla="*/ 889 h 1840"/>
                  <a:gd name="T36" fmla="*/ 1839 w 1839"/>
                  <a:gd name="T37" fmla="*/ 954 h 1840"/>
                  <a:gd name="T38" fmla="*/ 920 w 1839"/>
                  <a:gd name="T39" fmla="*/ 1808 h 1840"/>
                  <a:gd name="T40" fmla="*/ 1807 w 1839"/>
                  <a:gd name="T41" fmla="*/ 923 h 1840"/>
                  <a:gd name="T42" fmla="*/ 923 w 1839"/>
                  <a:gd name="T43" fmla="*/ 36 h 1840"/>
                  <a:gd name="T44" fmla="*/ 35 w 1839"/>
                  <a:gd name="T45" fmla="*/ 920 h 1840"/>
                  <a:gd name="T46" fmla="*/ 920 w 1839"/>
                  <a:gd name="T47" fmla="*/ 1808 h 1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39" h="1840">
                    <a:moveTo>
                      <a:pt x="1839" y="954"/>
                    </a:moveTo>
                    <a:cubicBezTo>
                      <a:pt x="1838" y="966"/>
                      <a:pt x="1837" y="979"/>
                      <a:pt x="1836" y="991"/>
                    </a:cubicBezTo>
                    <a:cubicBezTo>
                      <a:pt x="1815" y="1232"/>
                      <a:pt x="1716" y="1435"/>
                      <a:pt x="1539" y="1599"/>
                    </a:cubicBezTo>
                    <a:cubicBezTo>
                      <a:pt x="1414" y="1714"/>
                      <a:pt x="1268" y="1787"/>
                      <a:pt x="1101" y="1821"/>
                    </a:cubicBezTo>
                    <a:cubicBezTo>
                      <a:pt x="1056" y="1830"/>
                      <a:pt x="1011" y="1836"/>
                      <a:pt x="965" y="1838"/>
                    </a:cubicBezTo>
                    <a:cubicBezTo>
                      <a:pt x="962" y="1838"/>
                      <a:pt x="958" y="1839"/>
                      <a:pt x="955" y="1840"/>
                    </a:cubicBezTo>
                    <a:cubicBezTo>
                      <a:pt x="932" y="1840"/>
                      <a:pt x="909" y="1840"/>
                      <a:pt x="887" y="1840"/>
                    </a:cubicBezTo>
                    <a:cubicBezTo>
                      <a:pt x="875" y="1838"/>
                      <a:pt x="862" y="1837"/>
                      <a:pt x="850" y="1836"/>
                    </a:cubicBezTo>
                    <a:cubicBezTo>
                      <a:pt x="590" y="1814"/>
                      <a:pt x="377" y="1701"/>
                      <a:pt x="210" y="1500"/>
                    </a:cubicBezTo>
                    <a:cubicBezTo>
                      <a:pt x="113" y="1384"/>
                      <a:pt x="51" y="1250"/>
                      <a:pt x="21" y="1101"/>
                    </a:cubicBezTo>
                    <a:cubicBezTo>
                      <a:pt x="6" y="1023"/>
                      <a:pt x="0" y="945"/>
                      <a:pt x="5" y="866"/>
                    </a:cubicBezTo>
                    <a:cubicBezTo>
                      <a:pt x="22" y="630"/>
                      <a:pt x="115" y="428"/>
                      <a:pt x="285" y="262"/>
                    </a:cubicBezTo>
                    <a:cubicBezTo>
                      <a:pt x="406" y="144"/>
                      <a:pt x="549" y="67"/>
                      <a:pt x="714" y="28"/>
                    </a:cubicBezTo>
                    <a:cubicBezTo>
                      <a:pt x="800" y="8"/>
                      <a:pt x="887" y="0"/>
                      <a:pt x="976" y="6"/>
                    </a:cubicBezTo>
                    <a:cubicBezTo>
                      <a:pt x="1317" y="27"/>
                      <a:pt x="1615" y="233"/>
                      <a:pt x="1757" y="544"/>
                    </a:cubicBezTo>
                    <a:cubicBezTo>
                      <a:pt x="1798" y="636"/>
                      <a:pt x="1824" y="731"/>
                      <a:pt x="1834" y="832"/>
                    </a:cubicBezTo>
                    <a:cubicBezTo>
                      <a:pt x="1835" y="847"/>
                      <a:pt x="1836" y="863"/>
                      <a:pt x="1837" y="879"/>
                    </a:cubicBezTo>
                    <a:cubicBezTo>
                      <a:pt x="1837" y="882"/>
                      <a:pt x="1838" y="886"/>
                      <a:pt x="1839" y="889"/>
                    </a:cubicBezTo>
                    <a:cubicBezTo>
                      <a:pt x="1839" y="911"/>
                      <a:pt x="1839" y="932"/>
                      <a:pt x="1839" y="954"/>
                    </a:cubicBezTo>
                    <a:close/>
                    <a:moveTo>
                      <a:pt x="920" y="1808"/>
                    </a:moveTo>
                    <a:cubicBezTo>
                      <a:pt x="1408" y="1808"/>
                      <a:pt x="1806" y="1411"/>
                      <a:pt x="1807" y="923"/>
                    </a:cubicBezTo>
                    <a:cubicBezTo>
                      <a:pt x="1807" y="435"/>
                      <a:pt x="1410" y="36"/>
                      <a:pt x="923" y="36"/>
                    </a:cubicBezTo>
                    <a:cubicBezTo>
                      <a:pt x="434" y="35"/>
                      <a:pt x="35" y="433"/>
                      <a:pt x="35" y="920"/>
                    </a:cubicBezTo>
                    <a:cubicBezTo>
                      <a:pt x="35" y="1409"/>
                      <a:pt x="432" y="1807"/>
                      <a:pt x="920" y="18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9">
                <a:extLst>
                  <a:ext uri="{FF2B5EF4-FFF2-40B4-BE49-F238E27FC236}">
                    <a16:creationId xmlns:a16="http://schemas.microsoft.com/office/drawing/2014/main" id="{98C9D191-75C4-4AFA-B3AC-08AADC288611}"/>
                  </a:ext>
                </a:extLst>
              </p:cNvPr>
              <p:cNvSpPr>
                <a:spLocks noEditPoints="1"/>
              </p:cNvSpPr>
              <p:nvPr/>
            </p:nvSpPr>
            <p:spPr bwMode="auto">
              <a:xfrm>
                <a:off x="4164013" y="1536700"/>
                <a:ext cx="3333750" cy="3371850"/>
              </a:xfrm>
              <a:custGeom>
                <a:avLst/>
                <a:gdLst>
                  <a:gd name="T0" fmla="*/ 426 w 1318"/>
                  <a:gd name="T1" fmla="*/ 1249 h 1332"/>
                  <a:gd name="T2" fmla="*/ 40 w 1318"/>
                  <a:gd name="T3" fmla="*/ 476 h 1332"/>
                  <a:gd name="T4" fmla="*/ 1280 w 1318"/>
                  <a:gd name="T5" fmla="*/ 499 h 1332"/>
                  <a:gd name="T6" fmla="*/ 886 w 1318"/>
                  <a:gd name="T7" fmla="*/ 1249 h 1332"/>
                  <a:gd name="T8" fmla="*/ 625 w 1318"/>
                  <a:gd name="T9" fmla="*/ 1329 h 1332"/>
                  <a:gd name="T10" fmla="*/ 876 w 1318"/>
                  <a:gd name="T11" fmla="*/ 1229 h 1332"/>
                  <a:gd name="T12" fmla="*/ 643 w 1318"/>
                  <a:gd name="T13" fmla="*/ 29 h 1332"/>
                  <a:gd name="T14" fmla="*/ 436 w 1318"/>
                  <a:gd name="T15" fmla="*/ 1228 h 1332"/>
                  <a:gd name="T16" fmla="*/ 316 w 1318"/>
                  <a:gd name="T17" fmla="*/ 1131 h 1332"/>
                  <a:gd name="T18" fmla="*/ 365 w 1318"/>
                  <a:gd name="T19" fmla="*/ 1074 h 1332"/>
                  <a:gd name="T20" fmla="*/ 410 w 1318"/>
                  <a:gd name="T21" fmla="*/ 650 h 1332"/>
                  <a:gd name="T22" fmla="*/ 450 w 1318"/>
                  <a:gd name="T23" fmla="*/ 607 h 1332"/>
                  <a:gd name="T24" fmla="*/ 608 w 1318"/>
                  <a:gd name="T25" fmla="*/ 676 h 1332"/>
                  <a:gd name="T26" fmla="*/ 536 w 1318"/>
                  <a:gd name="T27" fmla="*/ 748 h 1332"/>
                  <a:gd name="T28" fmla="*/ 528 w 1318"/>
                  <a:gd name="T29" fmla="*/ 1091 h 1332"/>
                  <a:gd name="T30" fmla="*/ 546 w 1318"/>
                  <a:gd name="T31" fmla="*/ 1115 h 1332"/>
                  <a:gd name="T32" fmla="*/ 564 w 1318"/>
                  <a:gd name="T33" fmla="*/ 1037 h 1332"/>
                  <a:gd name="T34" fmla="*/ 656 w 1318"/>
                  <a:gd name="T35" fmla="*/ 701 h 1332"/>
                  <a:gd name="T36" fmla="*/ 726 w 1318"/>
                  <a:gd name="T37" fmla="*/ 737 h 1332"/>
                  <a:gd name="T38" fmla="*/ 762 w 1318"/>
                  <a:gd name="T39" fmla="*/ 1087 h 1332"/>
                  <a:gd name="T40" fmla="*/ 780 w 1318"/>
                  <a:gd name="T41" fmla="*/ 1114 h 1332"/>
                  <a:gd name="T42" fmla="*/ 800 w 1318"/>
                  <a:gd name="T43" fmla="*/ 1079 h 1332"/>
                  <a:gd name="T44" fmla="*/ 799 w 1318"/>
                  <a:gd name="T45" fmla="*/ 793 h 1332"/>
                  <a:gd name="T46" fmla="*/ 718 w 1318"/>
                  <a:gd name="T47" fmla="*/ 677 h 1332"/>
                  <a:gd name="T48" fmla="*/ 778 w 1318"/>
                  <a:gd name="T49" fmla="*/ 637 h 1332"/>
                  <a:gd name="T50" fmla="*/ 842 w 1318"/>
                  <a:gd name="T51" fmla="*/ 586 h 1332"/>
                  <a:gd name="T52" fmla="*/ 917 w 1318"/>
                  <a:gd name="T53" fmla="*/ 643 h 1332"/>
                  <a:gd name="T54" fmla="*/ 935 w 1318"/>
                  <a:gd name="T55" fmla="*/ 977 h 1332"/>
                  <a:gd name="T56" fmla="*/ 986 w 1318"/>
                  <a:gd name="T57" fmla="*/ 1141 h 1332"/>
                  <a:gd name="T58" fmla="*/ 876 w 1318"/>
                  <a:gd name="T59" fmla="*/ 1229 h 1332"/>
                  <a:gd name="T60" fmla="*/ 723 w 1318"/>
                  <a:gd name="T61" fmla="*/ 882 h 1332"/>
                  <a:gd name="T62" fmla="*/ 707 w 1318"/>
                  <a:gd name="T63" fmla="*/ 882 h 1332"/>
                  <a:gd name="T64" fmla="*/ 690 w 1318"/>
                  <a:gd name="T65" fmla="*/ 939 h 1332"/>
                  <a:gd name="T66" fmla="*/ 668 w 1318"/>
                  <a:gd name="T67" fmla="*/ 861 h 1332"/>
                  <a:gd name="T68" fmla="*/ 627 w 1318"/>
                  <a:gd name="T69" fmla="*/ 849 h 1332"/>
                  <a:gd name="T70" fmla="*/ 660 w 1318"/>
                  <a:gd name="T71" fmla="*/ 840 h 1332"/>
                  <a:gd name="T72" fmla="*/ 743 w 1318"/>
                  <a:gd name="T73" fmla="*/ 798 h 1332"/>
                  <a:gd name="T74" fmla="*/ 661 w 1318"/>
                  <a:gd name="T75" fmla="*/ 765 h 1332"/>
                  <a:gd name="T76" fmla="*/ 632 w 1318"/>
                  <a:gd name="T77" fmla="*/ 752 h 1332"/>
                  <a:gd name="T78" fmla="*/ 609 w 1318"/>
                  <a:gd name="T79" fmla="*/ 746 h 1332"/>
                  <a:gd name="T80" fmla="*/ 612 w 1318"/>
                  <a:gd name="T81" fmla="*/ 790 h 1332"/>
                  <a:gd name="T82" fmla="*/ 655 w 1318"/>
                  <a:gd name="T83" fmla="*/ 796 h 1332"/>
                  <a:gd name="T84" fmla="*/ 606 w 1318"/>
                  <a:gd name="T85" fmla="*/ 833 h 1332"/>
                  <a:gd name="T86" fmla="*/ 619 w 1318"/>
                  <a:gd name="T87" fmla="*/ 871 h 1332"/>
                  <a:gd name="T88" fmla="*/ 611 w 1318"/>
                  <a:gd name="T89" fmla="*/ 928 h 1332"/>
                  <a:gd name="T90" fmla="*/ 647 w 1318"/>
                  <a:gd name="T91" fmla="*/ 971 h 1332"/>
                  <a:gd name="T92" fmla="*/ 651 w 1318"/>
                  <a:gd name="T93" fmla="*/ 1048 h 1332"/>
                  <a:gd name="T94" fmla="*/ 628 w 1318"/>
                  <a:gd name="T95" fmla="*/ 997 h 1332"/>
                  <a:gd name="T96" fmla="*/ 615 w 1318"/>
                  <a:gd name="T97" fmla="*/ 960 h 1332"/>
                  <a:gd name="T98" fmla="*/ 597 w 1318"/>
                  <a:gd name="T99" fmla="*/ 978 h 1332"/>
                  <a:gd name="T100" fmla="*/ 645 w 1318"/>
                  <a:gd name="T101" fmla="*/ 1079 h 1332"/>
                  <a:gd name="T102" fmla="*/ 649 w 1318"/>
                  <a:gd name="T103" fmla="*/ 1180 h 1332"/>
                  <a:gd name="T104" fmla="*/ 682 w 1318"/>
                  <a:gd name="T105" fmla="*/ 1189 h 1332"/>
                  <a:gd name="T106" fmla="*/ 696 w 1318"/>
                  <a:gd name="T107" fmla="*/ 1080 h 1332"/>
                  <a:gd name="T108" fmla="*/ 740 w 1318"/>
                  <a:gd name="T109" fmla="*/ 960 h 1332"/>
                  <a:gd name="T110" fmla="*/ 715 w 1318"/>
                  <a:gd name="T111" fmla="*/ 957 h 1332"/>
                  <a:gd name="T112" fmla="*/ 867 w 1318"/>
                  <a:gd name="T113" fmla="*/ 1275 h 1332"/>
                  <a:gd name="T114" fmla="*/ 475 w 1318"/>
                  <a:gd name="T115" fmla="*/ 1212 h 1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18" h="1332">
                    <a:moveTo>
                      <a:pt x="410" y="1281"/>
                    </a:moveTo>
                    <a:cubicBezTo>
                      <a:pt x="415" y="1271"/>
                      <a:pt x="420" y="1260"/>
                      <a:pt x="426" y="1249"/>
                    </a:cubicBezTo>
                    <a:cubicBezTo>
                      <a:pt x="254" y="1177"/>
                      <a:pt x="130" y="1058"/>
                      <a:pt x="61" y="885"/>
                    </a:cubicBezTo>
                    <a:cubicBezTo>
                      <a:pt x="7" y="752"/>
                      <a:pt x="0" y="614"/>
                      <a:pt x="40" y="476"/>
                    </a:cubicBezTo>
                    <a:cubicBezTo>
                      <a:pt x="122" y="192"/>
                      <a:pt x="382" y="0"/>
                      <a:pt x="672" y="8"/>
                    </a:cubicBezTo>
                    <a:cubicBezTo>
                      <a:pt x="972" y="17"/>
                      <a:pt x="1215" y="227"/>
                      <a:pt x="1280" y="499"/>
                    </a:cubicBezTo>
                    <a:cubicBezTo>
                      <a:pt x="1318" y="655"/>
                      <a:pt x="1299" y="805"/>
                      <a:pt x="1224" y="947"/>
                    </a:cubicBezTo>
                    <a:cubicBezTo>
                      <a:pt x="1150" y="1089"/>
                      <a:pt x="1036" y="1189"/>
                      <a:pt x="886" y="1249"/>
                    </a:cubicBezTo>
                    <a:cubicBezTo>
                      <a:pt x="892" y="1260"/>
                      <a:pt x="897" y="1271"/>
                      <a:pt x="903" y="1283"/>
                    </a:cubicBezTo>
                    <a:cubicBezTo>
                      <a:pt x="813" y="1318"/>
                      <a:pt x="720" y="1332"/>
                      <a:pt x="625" y="1329"/>
                    </a:cubicBezTo>
                    <a:cubicBezTo>
                      <a:pt x="559" y="1326"/>
                      <a:pt x="444" y="1301"/>
                      <a:pt x="410" y="1281"/>
                    </a:cubicBezTo>
                    <a:close/>
                    <a:moveTo>
                      <a:pt x="876" y="1229"/>
                    </a:moveTo>
                    <a:cubicBezTo>
                      <a:pt x="1097" y="1152"/>
                      <a:pt x="1310" y="903"/>
                      <a:pt x="1273" y="578"/>
                    </a:cubicBezTo>
                    <a:cubicBezTo>
                      <a:pt x="1238" y="266"/>
                      <a:pt x="968" y="22"/>
                      <a:pt x="643" y="29"/>
                    </a:cubicBezTo>
                    <a:cubicBezTo>
                      <a:pt x="319" y="36"/>
                      <a:pt x="54" y="295"/>
                      <a:pt x="37" y="617"/>
                    </a:cubicBezTo>
                    <a:cubicBezTo>
                      <a:pt x="21" y="923"/>
                      <a:pt x="227" y="1156"/>
                      <a:pt x="436" y="1228"/>
                    </a:cubicBezTo>
                    <a:cubicBezTo>
                      <a:pt x="440" y="1220"/>
                      <a:pt x="444" y="1212"/>
                      <a:pt x="449" y="1203"/>
                    </a:cubicBezTo>
                    <a:cubicBezTo>
                      <a:pt x="401" y="1184"/>
                      <a:pt x="357" y="1161"/>
                      <a:pt x="316" y="1131"/>
                    </a:cubicBezTo>
                    <a:cubicBezTo>
                      <a:pt x="335" y="1132"/>
                      <a:pt x="346" y="1122"/>
                      <a:pt x="353" y="1106"/>
                    </a:cubicBezTo>
                    <a:cubicBezTo>
                      <a:pt x="357" y="1095"/>
                      <a:pt x="362" y="1085"/>
                      <a:pt x="365" y="1074"/>
                    </a:cubicBezTo>
                    <a:cubicBezTo>
                      <a:pt x="389" y="985"/>
                      <a:pt x="401" y="895"/>
                      <a:pt x="406" y="804"/>
                    </a:cubicBezTo>
                    <a:cubicBezTo>
                      <a:pt x="408" y="752"/>
                      <a:pt x="409" y="701"/>
                      <a:pt x="410" y="650"/>
                    </a:cubicBezTo>
                    <a:cubicBezTo>
                      <a:pt x="410" y="646"/>
                      <a:pt x="412" y="642"/>
                      <a:pt x="415" y="640"/>
                    </a:cubicBezTo>
                    <a:cubicBezTo>
                      <a:pt x="426" y="628"/>
                      <a:pt x="437" y="616"/>
                      <a:pt x="450" y="607"/>
                    </a:cubicBezTo>
                    <a:cubicBezTo>
                      <a:pt x="465" y="596"/>
                      <a:pt x="482" y="588"/>
                      <a:pt x="500" y="577"/>
                    </a:cubicBezTo>
                    <a:cubicBezTo>
                      <a:pt x="523" y="626"/>
                      <a:pt x="560" y="656"/>
                      <a:pt x="608" y="676"/>
                    </a:cubicBezTo>
                    <a:cubicBezTo>
                      <a:pt x="597" y="684"/>
                      <a:pt x="587" y="691"/>
                      <a:pt x="578" y="697"/>
                    </a:cubicBezTo>
                    <a:cubicBezTo>
                      <a:pt x="558" y="710"/>
                      <a:pt x="545" y="727"/>
                      <a:pt x="536" y="748"/>
                    </a:cubicBezTo>
                    <a:cubicBezTo>
                      <a:pt x="524" y="774"/>
                      <a:pt x="518" y="802"/>
                      <a:pt x="519" y="831"/>
                    </a:cubicBezTo>
                    <a:cubicBezTo>
                      <a:pt x="522" y="918"/>
                      <a:pt x="525" y="1004"/>
                      <a:pt x="528" y="1091"/>
                    </a:cubicBezTo>
                    <a:cubicBezTo>
                      <a:pt x="528" y="1096"/>
                      <a:pt x="529" y="1101"/>
                      <a:pt x="530" y="1106"/>
                    </a:cubicBezTo>
                    <a:cubicBezTo>
                      <a:pt x="531" y="1116"/>
                      <a:pt x="537" y="1119"/>
                      <a:pt x="546" y="1115"/>
                    </a:cubicBezTo>
                    <a:cubicBezTo>
                      <a:pt x="556" y="1111"/>
                      <a:pt x="562" y="1104"/>
                      <a:pt x="562" y="1094"/>
                    </a:cubicBezTo>
                    <a:cubicBezTo>
                      <a:pt x="563" y="1075"/>
                      <a:pt x="564" y="1056"/>
                      <a:pt x="564" y="1037"/>
                    </a:cubicBezTo>
                    <a:cubicBezTo>
                      <a:pt x="565" y="971"/>
                      <a:pt x="564" y="905"/>
                      <a:pt x="566" y="839"/>
                    </a:cubicBezTo>
                    <a:cubicBezTo>
                      <a:pt x="567" y="775"/>
                      <a:pt x="597" y="728"/>
                      <a:pt x="656" y="701"/>
                    </a:cubicBezTo>
                    <a:cubicBezTo>
                      <a:pt x="659" y="700"/>
                      <a:pt x="662" y="698"/>
                      <a:pt x="665" y="699"/>
                    </a:cubicBezTo>
                    <a:cubicBezTo>
                      <a:pt x="690" y="705"/>
                      <a:pt x="712" y="714"/>
                      <a:pt x="726" y="737"/>
                    </a:cubicBezTo>
                    <a:cubicBezTo>
                      <a:pt x="747" y="772"/>
                      <a:pt x="760" y="810"/>
                      <a:pt x="761" y="851"/>
                    </a:cubicBezTo>
                    <a:cubicBezTo>
                      <a:pt x="762" y="929"/>
                      <a:pt x="762" y="1008"/>
                      <a:pt x="762" y="1087"/>
                    </a:cubicBezTo>
                    <a:cubicBezTo>
                      <a:pt x="762" y="1091"/>
                      <a:pt x="762" y="1094"/>
                      <a:pt x="763" y="1098"/>
                    </a:cubicBezTo>
                    <a:cubicBezTo>
                      <a:pt x="764" y="1108"/>
                      <a:pt x="771" y="1114"/>
                      <a:pt x="780" y="1114"/>
                    </a:cubicBezTo>
                    <a:cubicBezTo>
                      <a:pt x="790" y="1114"/>
                      <a:pt x="797" y="1108"/>
                      <a:pt x="799" y="1099"/>
                    </a:cubicBezTo>
                    <a:cubicBezTo>
                      <a:pt x="800" y="1092"/>
                      <a:pt x="800" y="1085"/>
                      <a:pt x="800" y="1079"/>
                    </a:cubicBezTo>
                    <a:cubicBezTo>
                      <a:pt x="801" y="1051"/>
                      <a:pt x="801" y="1024"/>
                      <a:pt x="801" y="996"/>
                    </a:cubicBezTo>
                    <a:cubicBezTo>
                      <a:pt x="803" y="929"/>
                      <a:pt x="805" y="861"/>
                      <a:pt x="799" y="793"/>
                    </a:cubicBezTo>
                    <a:cubicBezTo>
                      <a:pt x="795" y="742"/>
                      <a:pt x="772" y="705"/>
                      <a:pt x="727" y="682"/>
                    </a:cubicBezTo>
                    <a:cubicBezTo>
                      <a:pt x="724" y="680"/>
                      <a:pt x="721" y="679"/>
                      <a:pt x="718" y="677"/>
                    </a:cubicBezTo>
                    <a:cubicBezTo>
                      <a:pt x="716" y="676"/>
                      <a:pt x="714" y="675"/>
                      <a:pt x="712" y="674"/>
                    </a:cubicBezTo>
                    <a:cubicBezTo>
                      <a:pt x="736" y="664"/>
                      <a:pt x="760" y="655"/>
                      <a:pt x="778" y="637"/>
                    </a:cubicBezTo>
                    <a:cubicBezTo>
                      <a:pt x="796" y="619"/>
                      <a:pt x="811" y="599"/>
                      <a:pt x="827" y="580"/>
                    </a:cubicBezTo>
                    <a:cubicBezTo>
                      <a:pt x="831" y="582"/>
                      <a:pt x="836" y="584"/>
                      <a:pt x="842" y="586"/>
                    </a:cubicBezTo>
                    <a:cubicBezTo>
                      <a:pt x="869" y="597"/>
                      <a:pt x="891" y="615"/>
                      <a:pt x="912" y="634"/>
                    </a:cubicBezTo>
                    <a:cubicBezTo>
                      <a:pt x="915" y="636"/>
                      <a:pt x="917" y="640"/>
                      <a:pt x="917" y="643"/>
                    </a:cubicBezTo>
                    <a:cubicBezTo>
                      <a:pt x="918" y="676"/>
                      <a:pt x="917" y="709"/>
                      <a:pt x="919" y="742"/>
                    </a:cubicBezTo>
                    <a:cubicBezTo>
                      <a:pt x="924" y="820"/>
                      <a:pt x="929" y="898"/>
                      <a:pt x="935" y="977"/>
                    </a:cubicBezTo>
                    <a:cubicBezTo>
                      <a:pt x="938" y="1014"/>
                      <a:pt x="942" y="1052"/>
                      <a:pt x="958" y="1087"/>
                    </a:cubicBezTo>
                    <a:cubicBezTo>
                      <a:pt x="966" y="1105"/>
                      <a:pt x="976" y="1123"/>
                      <a:pt x="986" y="1141"/>
                    </a:cubicBezTo>
                    <a:cubicBezTo>
                      <a:pt x="948" y="1166"/>
                      <a:pt x="907" y="1187"/>
                      <a:pt x="863" y="1204"/>
                    </a:cubicBezTo>
                    <a:cubicBezTo>
                      <a:pt x="868" y="1213"/>
                      <a:pt x="872" y="1221"/>
                      <a:pt x="876" y="1229"/>
                    </a:cubicBezTo>
                    <a:close/>
                    <a:moveTo>
                      <a:pt x="715" y="957"/>
                    </a:moveTo>
                    <a:cubicBezTo>
                      <a:pt x="734" y="933"/>
                      <a:pt x="731" y="908"/>
                      <a:pt x="723" y="882"/>
                    </a:cubicBezTo>
                    <a:cubicBezTo>
                      <a:pt x="722" y="879"/>
                      <a:pt x="717" y="876"/>
                      <a:pt x="714" y="873"/>
                    </a:cubicBezTo>
                    <a:cubicBezTo>
                      <a:pt x="712" y="876"/>
                      <a:pt x="708" y="879"/>
                      <a:pt x="707" y="882"/>
                    </a:cubicBezTo>
                    <a:cubicBezTo>
                      <a:pt x="704" y="893"/>
                      <a:pt x="702" y="905"/>
                      <a:pt x="699" y="916"/>
                    </a:cubicBezTo>
                    <a:cubicBezTo>
                      <a:pt x="697" y="924"/>
                      <a:pt x="693" y="931"/>
                      <a:pt x="690" y="939"/>
                    </a:cubicBezTo>
                    <a:cubicBezTo>
                      <a:pt x="688" y="921"/>
                      <a:pt x="688" y="904"/>
                      <a:pt x="687" y="887"/>
                    </a:cubicBezTo>
                    <a:cubicBezTo>
                      <a:pt x="687" y="871"/>
                      <a:pt x="683" y="866"/>
                      <a:pt x="668" y="861"/>
                    </a:cubicBezTo>
                    <a:cubicBezTo>
                      <a:pt x="659" y="858"/>
                      <a:pt x="650" y="856"/>
                      <a:pt x="641" y="854"/>
                    </a:cubicBezTo>
                    <a:cubicBezTo>
                      <a:pt x="636" y="852"/>
                      <a:pt x="631" y="850"/>
                      <a:pt x="627" y="849"/>
                    </a:cubicBezTo>
                    <a:cubicBezTo>
                      <a:pt x="627" y="847"/>
                      <a:pt x="627" y="846"/>
                      <a:pt x="627" y="845"/>
                    </a:cubicBezTo>
                    <a:cubicBezTo>
                      <a:pt x="638" y="843"/>
                      <a:pt x="649" y="841"/>
                      <a:pt x="660" y="840"/>
                    </a:cubicBezTo>
                    <a:cubicBezTo>
                      <a:pt x="677" y="838"/>
                      <a:pt x="695" y="837"/>
                      <a:pt x="712" y="837"/>
                    </a:cubicBezTo>
                    <a:cubicBezTo>
                      <a:pt x="735" y="836"/>
                      <a:pt x="741" y="814"/>
                      <a:pt x="743" y="798"/>
                    </a:cubicBezTo>
                    <a:cubicBezTo>
                      <a:pt x="744" y="783"/>
                      <a:pt x="736" y="773"/>
                      <a:pt x="716" y="770"/>
                    </a:cubicBezTo>
                    <a:cubicBezTo>
                      <a:pt x="698" y="767"/>
                      <a:pt x="679" y="766"/>
                      <a:pt x="661" y="765"/>
                    </a:cubicBezTo>
                    <a:cubicBezTo>
                      <a:pt x="654" y="764"/>
                      <a:pt x="647" y="764"/>
                      <a:pt x="640" y="763"/>
                    </a:cubicBezTo>
                    <a:cubicBezTo>
                      <a:pt x="633" y="762"/>
                      <a:pt x="630" y="759"/>
                      <a:pt x="632" y="752"/>
                    </a:cubicBezTo>
                    <a:cubicBezTo>
                      <a:pt x="633" y="750"/>
                      <a:pt x="632" y="746"/>
                      <a:pt x="631" y="745"/>
                    </a:cubicBezTo>
                    <a:cubicBezTo>
                      <a:pt x="626" y="740"/>
                      <a:pt x="613" y="740"/>
                      <a:pt x="609" y="746"/>
                    </a:cubicBezTo>
                    <a:cubicBezTo>
                      <a:pt x="605" y="754"/>
                      <a:pt x="601" y="763"/>
                      <a:pt x="599" y="771"/>
                    </a:cubicBezTo>
                    <a:cubicBezTo>
                      <a:pt x="597" y="782"/>
                      <a:pt x="602" y="788"/>
                      <a:pt x="612" y="790"/>
                    </a:cubicBezTo>
                    <a:cubicBezTo>
                      <a:pt x="624" y="791"/>
                      <a:pt x="635" y="791"/>
                      <a:pt x="646" y="790"/>
                    </a:cubicBezTo>
                    <a:cubicBezTo>
                      <a:pt x="652" y="790"/>
                      <a:pt x="654" y="791"/>
                      <a:pt x="655" y="796"/>
                    </a:cubicBezTo>
                    <a:cubicBezTo>
                      <a:pt x="657" y="806"/>
                      <a:pt x="653" y="811"/>
                      <a:pt x="642" y="815"/>
                    </a:cubicBezTo>
                    <a:cubicBezTo>
                      <a:pt x="630" y="820"/>
                      <a:pt x="617" y="826"/>
                      <a:pt x="606" y="833"/>
                    </a:cubicBezTo>
                    <a:cubicBezTo>
                      <a:pt x="596" y="840"/>
                      <a:pt x="597" y="848"/>
                      <a:pt x="604" y="856"/>
                    </a:cubicBezTo>
                    <a:cubicBezTo>
                      <a:pt x="609" y="862"/>
                      <a:pt x="614" y="867"/>
                      <a:pt x="619" y="871"/>
                    </a:cubicBezTo>
                    <a:cubicBezTo>
                      <a:pt x="623" y="875"/>
                      <a:pt x="624" y="878"/>
                      <a:pt x="621" y="884"/>
                    </a:cubicBezTo>
                    <a:cubicBezTo>
                      <a:pt x="614" y="897"/>
                      <a:pt x="610" y="912"/>
                      <a:pt x="611" y="928"/>
                    </a:cubicBezTo>
                    <a:cubicBezTo>
                      <a:pt x="612" y="938"/>
                      <a:pt x="616" y="945"/>
                      <a:pt x="624" y="951"/>
                    </a:cubicBezTo>
                    <a:cubicBezTo>
                      <a:pt x="632" y="957"/>
                      <a:pt x="640" y="964"/>
                      <a:pt x="647" y="971"/>
                    </a:cubicBezTo>
                    <a:cubicBezTo>
                      <a:pt x="649" y="973"/>
                      <a:pt x="651" y="976"/>
                      <a:pt x="651" y="979"/>
                    </a:cubicBezTo>
                    <a:cubicBezTo>
                      <a:pt x="651" y="1001"/>
                      <a:pt x="651" y="1024"/>
                      <a:pt x="651" y="1048"/>
                    </a:cubicBezTo>
                    <a:cubicBezTo>
                      <a:pt x="648" y="1044"/>
                      <a:pt x="645" y="1040"/>
                      <a:pt x="641" y="1036"/>
                    </a:cubicBezTo>
                    <a:cubicBezTo>
                      <a:pt x="633" y="1024"/>
                      <a:pt x="627" y="1012"/>
                      <a:pt x="628" y="997"/>
                    </a:cubicBezTo>
                    <a:cubicBezTo>
                      <a:pt x="628" y="988"/>
                      <a:pt x="626" y="979"/>
                      <a:pt x="624" y="971"/>
                    </a:cubicBezTo>
                    <a:cubicBezTo>
                      <a:pt x="622" y="966"/>
                      <a:pt x="617" y="960"/>
                      <a:pt x="615" y="960"/>
                    </a:cubicBezTo>
                    <a:cubicBezTo>
                      <a:pt x="610" y="961"/>
                      <a:pt x="605" y="965"/>
                      <a:pt x="600" y="969"/>
                    </a:cubicBezTo>
                    <a:cubicBezTo>
                      <a:pt x="598" y="971"/>
                      <a:pt x="597" y="975"/>
                      <a:pt x="597" y="978"/>
                    </a:cubicBezTo>
                    <a:cubicBezTo>
                      <a:pt x="598" y="991"/>
                      <a:pt x="598" y="1004"/>
                      <a:pt x="599" y="1017"/>
                    </a:cubicBezTo>
                    <a:cubicBezTo>
                      <a:pt x="602" y="1047"/>
                      <a:pt x="616" y="1069"/>
                      <a:pt x="645" y="1079"/>
                    </a:cubicBezTo>
                    <a:cubicBezTo>
                      <a:pt x="651" y="1081"/>
                      <a:pt x="651" y="1085"/>
                      <a:pt x="651" y="1090"/>
                    </a:cubicBezTo>
                    <a:cubicBezTo>
                      <a:pt x="651" y="1120"/>
                      <a:pt x="651" y="1150"/>
                      <a:pt x="649" y="1180"/>
                    </a:cubicBezTo>
                    <a:cubicBezTo>
                      <a:pt x="649" y="1191"/>
                      <a:pt x="653" y="1196"/>
                      <a:pt x="662" y="1200"/>
                    </a:cubicBezTo>
                    <a:cubicBezTo>
                      <a:pt x="676" y="1207"/>
                      <a:pt x="681" y="1204"/>
                      <a:pt x="682" y="1189"/>
                    </a:cubicBezTo>
                    <a:cubicBezTo>
                      <a:pt x="684" y="1158"/>
                      <a:pt x="685" y="1127"/>
                      <a:pt x="686" y="1096"/>
                    </a:cubicBezTo>
                    <a:cubicBezTo>
                      <a:pt x="686" y="1088"/>
                      <a:pt x="689" y="1084"/>
                      <a:pt x="696" y="1080"/>
                    </a:cubicBezTo>
                    <a:cubicBezTo>
                      <a:pt x="711" y="1072"/>
                      <a:pt x="725" y="1062"/>
                      <a:pt x="731" y="1044"/>
                    </a:cubicBezTo>
                    <a:cubicBezTo>
                      <a:pt x="739" y="1017"/>
                      <a:pt x="739" y="989"/>
                      <a:pt x="740" y="960"/>
                    </a:cubicBezTo>
                    <a:cubicBezTo>
                      <a:pt x="737" y="959"/>
                      <a:pt x="735" y="958"/>
                      <a:pt x="732" y="958"/>
                    </a:cubicBezTo>
                    <a:cubicBezTo>
                      <a:pt x="727" y="958"/>
                      <a:pt x="722" y="958"/>
                      <a:pt x="715" y="957"/>
                    </a:cubicBezTo>
                    <a:close/>
                    <a:moveTo>
                      <a:pt x="445" y="1274"/>
                    </a:moveTo>
                    <a:cubicBezTo>
                      <a:pt x="586" y="1320"/>
                      <a:pt x="726" y="1321"/>
                      <a:pt x="867" y="1275"/>
                    </a:cubicBezTo>
                    <a:cubicBezTo>
                      <a:pt x="857" y="1253"/>
                      <a:pt x="847" y="1233"/>
                      <a:pt x="837" y="1213"/>
                    </a:cubicBezTo>
                    <a:cubicBezTo>
                      <a:pt x="716" y="1251"/>
                      <a:pt x="596" y="1250"/>
                      <a:pt x="475" y="1212"/>
                    </a:cubicBezTo>
                    <a:cubicBezTo>
                      <a:pt x="465" y="1233"/>
                      <a:pt x="455" y="1253"/>
                      <a:pt x="445" y="12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10">
                <a:extLst>
                  <a:ext uri="{FF2B5EF4-FFF2-40B4-BE49-F238E27FC236}">
                    <a16:creationId xmlns:a16="http://schemas.microsoft.com/office/drawing/2014/main" id="{24BE8ED6-9F15-4ADD-8CAE-31923EA14711}"/>
                  </a:ext>
                </a:extLst>
              </p:cNvPr>
              <p:cNvSpPr>
                <a:spLocks noEditPoints="1"/>
              </p:cNvSpPr>
              <p:nvPr/>
            </p:nvSpPr>
            <p:spPr bwMode="auto">
              <a:xfrm>
                <a:off x="3932238" y="2098675"/>
                <a:ext cx="374650" cy="471488"/>
              </a:xfrm>
              <a:custGeom>
                <a:avLst/>
                <a:gdLst>
                  <a:gd name="T0" fmla="*/ 129 w 148"/>
                  <a:gd name="T1" fmla="*/ 97 h 186"/>
                  <a:gd name="T2" fmla="*/ 138 w 148"/>
                  <a:gd name="T3" fmla="*/ 90 h 186"/>
                  <a:gd name="T4" fmla="*/ 148 w 148"/>
                  <a:gd name="T5" fmla="*/ 88 h 186"/>
                  <a:gd name="T6" fmla="*/ 147 w 148"/>
                  <a:gd name="T7" fmla="*/ 97 h 186"/>
                  <a:gd name="T8" fmla="*/ 142 w 148"/>
                  <a:gd name="T9" fmla="*/ 106 h 186"/>
                  <a:gd name="T10" fmla="*/ 114 w 148"/>
                  <a:gd name="T11" fmla="*/ 150 h 186"/>
                  <a:gd name="T12" fmla="*/ 62 w 148"/>
                  <a:gd name="T13" fmla="*/ 185 h 186"/>
                  <a:gd name="T14" fmla="*/ 31 w 148"/>
                  <a:gd name="T15" fmla="*/ 185 h 186"/>
                  <a:gd name="T16" fmla="*/ 10 w 148"/>
                  <a:gd name="T17" fmla="*/ 147 h 186"/>
                  <a:gd name="T18" fmla="*/ 21 w 148"/>
                  <a:gd name="T19" fmla="*/ 147 h 186"/>
                  <a:gd name="T20" fmla="*/ 36 w 148"/>
                  <a:gd name="T21" fmla="*/ 154 h 186"/>
                  <a:gd name="T22" fmla="*/ 47 w 148"/>
                  <a:gd name="T23" fmla="*/ 140 h 186"/>
                  <a:gd name="T24" fmla="*/ 49 w 148"/>
                  <a:gd name="T25" fmla="*/ 134 h 186"/>
                  <a:gd name="T26" fmla="*/ 43 w 148"/>
                  <a:gd name="T27" fmla="*/ 107 h 186"/>
                  <a:gd name="T28" fmla="*/ 36 w 148"/>
                  <a:gd name="T29" fmla="*/ 101 h 186"/>
                  <a:gd name="T30" fmla="*/ 10 w 148"/>
                  <a:gd name="T31" fmla="*/ 102 h 186"/>
                  <a:gd name="T32" fmla="*/ 4 w 148"/>
                  <a:gd name="T33" fmla="*/ 105 h 186"/>
                  <a:gd name="T34" fmla="*/ 0 w 148"/>
                  <a:gd name="T35" fmla="*/ 95 h 186"/>
                  <a:gd name="T36" fmla="*/ 5 w 148"/>
                  <a:gd name="T37" fmla="*/ 84 h 186"/>
                  <a:gd name="T38" fmla="*/ 33 w 148"/>
                  <a:gd name="T39" fmla="*/ 25 h 186"/>
                  <a:gd name="T40" fmla="*/ 43 w 148"/>
                  <a:gd name="T41" fmla="*/ 8 h 186"/>
                  <a:gd name="T42" fmla="*/ 61 w 148"/>
                  <a:gd name="T43" fmla="*/ 1 h 186"/>
                  <a:gd name="T44" fmla="*/ 69 w 148"/>
                  <a:gd name="T45" fmla="*/ 14 h 186"/>
                  <a:gd name="T46" fmla="*/ 67 w 148"/>
                  <a:gd name="T47" fmla="*/ 42 h 186"/>
                  <a:gd name="T48" fmla="*/ 79 w 148"/>
                  <a:gd name="T49" fmla="*/ 48 h 186"/>
                  <a:gd name="T50" fmla="*/ 85 w 148"/>
                  <a:gd name="T51" fmla="*/ 36 h 186"/>
                  <a:gd name="T52" fmla="*/ 126 w 148"/>
                  <a:gd name="T53" fmla="*/ 17 h 186"/>
                  <a:gd name="T54" fmla="*/ 138 w 148"/>
                  <a:gd name="T55" fmla="*/ 40 h 186"/>
                  <a:gd name="T56" fmla="*/ 127 w 148"/>
                  <a:gd name="T57" fmla="*/ 92 h 186"/>
                  <a:gd name="T58" fmla="*/ 127 w 148"/>
                  <a:gd name="T59" fmla="*/ 95 h 186"/>
                  <a:gd name="T60" fmla="*/ 129 w 148"/>
                  <a:gd name="T61" fmla="*/ 97 h 186"/>
                  <a:gd name="T62" fmla="*/ 72 w 148"/>
                  <a:gd name="T63" fmla="*/ 131 h 186"/>
                  <a:gd name="T64" fmla="*/ 69 w 148"/>
                  <a:gd name="T65" fmla="*/ 133 h 186"/>
                  <a:gd name="T66" fmla="*/ 78 w 148"/>
                  <a:gd name="T67" fmla="*/ 142 h 186"/>
                  <a:gd name="T68" fmla="*/ 97 w 148"/>
                  <a:gd name="T69" fmla="*/ 139 h 186"/>
                  <a:gd name="T70" fmla="*/ 110 w 148"/>
                  <a:gd name="T71" fmla="*/ 118 h 186"/>
                  <a:gd name="T72" fmla="*/ 130 w 148"/>
                  <a:gd name="T73" fmla="*/ 37 h 186"/>
                  <a:gd name="T74" fmla="*/ 118 w 148"/>
                  <a:gd name="T75" fmla="*/ 23 h 186"/>
                  <a:gd name="T76" fmla="*/ 91 w 148"/>
                  <a:gd name="T77" fmla="*/ 41 h 186"/>
                  <a:gd name="T78" fmla="*/ 92 w 148"/>
                  <a:gd name="T79" fmla="*/ 65 h 186"/>
                  <a:gd name="T80" fmla="*/ 109 w 148"/>
                  <a:gd name="T81" fmla="*/ 97 h 186"/>
                  <a:gd name="T82" fmla="*/ 107 w 148"/>
                  <a:gd name="T83" fmla="*/ 109 h 186"/>
                  <a:gd name="T84" fmla="*/ 96 w 148"/>
                  <a:gd name="T85" fmla="*/ 104 h 186"/>
                  <a:gd name="T86" fmla="*/ 85 w 148"/>
                  <a:gd name="T87" fmla="*/ 92 h 186"/>
                  <a:gd name="T88" fmla="*/ 80 w 148"/>
                  <a:gd name="T89" fmla="*/ 88 h 186"/>
                  <a:gd name="T90" fmla="*/ 78 w 148"/>
                  <a:gd name="T91" fmla="*/ 89 h 186"/>
                  <a:gd name="T92" fmla="*/ 79 w 148"/>
                  <a:gd name="T93" fmla="*/ 99 h 186"/>
                  <a:gd name="T94" fmla="*/ 87 w 148"/>
                  <a:gd name="T95" fmla="*/ 113 h 186"/>
                  <a:gd name="T96" fmla="*/ 89 w 148"/>
                  <a:gd name="T97" fmla="*/ 126 h 186"/>
                  <a:gd name="T98" fmla="*/ 77 w 148"/>
                  <a:gd name="T99" fmla="*/ 131 h 186"/>
                  <a:gd name="T100" fmla="*/ 72 w 148"/>
                  <a:gd name="T101" fmla="*/ 131 h 186"/>
                  <a:gd name="T102" fmla="*/ 40 w 148"/>
                  <a:gd name="T103" fmla="*/ 71 h 186"/>
                  <a:gd name="T104" fmla="*/ 62 w 148"/>
                  <a:gd name="T105" fmla="*/ 82 h 186"/>
                  <a:gd name="T106" fmla="*/ 68 w 148"/>
                  <a:gd name="T107" fmla="*/ 81 h 186"/>
                  <a:gd name="T108" fmla="*/ 69 w 148"/>
                  <a:gd name="T109" fmla="*/ 73 h 186"/>
                  <a:gd name="T110" fmla="*/ 54 w 148"/>
                  <a:gd name="T111" fmla="*/ 61 h 186"/>
                  <a:gd name="T112" fmla="*/ 40 w 148"/>
                  <a:gd name="T113" fmla="*/ 71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48" h="186">
                    <a:moveTo>
                      <a:pt x="129" y="97"/>
                    </a:moveTo>
                    <a:cubicBezTo>
                      <a:pt x="132" y="94"/>
                      <a:pt x="134" y="91"/>
                      <a:pt x="138" y="90"/>
                    </a:cubicBezTo>
                    <a:cubicBezTo>
                      <a:pt x="141" y="88"/>
                      <a:pt x="144" y="88"/>
                      <a:pt x="148" y="88"/>
                    </a:cubicBezTo>
                    <a:cubicBezTo>
                      <a:pt x="148" y="91"/>
                      <a:pt x="148" y="94"/>
                      <a:pt x="147" y="97"/>
                    </a:cubicBezTo>
                    <a:cubicBezTo>
                      <a:pt x="146" y="100"/>
                      <a:pt x="144" y="104"/>
                      <a:pt x="142" y="106"/>
                    </a:cubicBezTo>
                    <a:cubicBezTo>
                      <a:pt x="127" y="118"/>
                      <a:pt x="120" y="134"/>
                      <a:pt x="114" y="150"/>
                    </a:cubicBezTo>
                    <a:cubicBezTo>
                      <a:pt x="104" y="175"/>
                      <a:pt x="89" y="185"/>
                      <a:pt x="62" y="185"/>
                    </a:cubicBezTo>
                    <a:cubicBezTo>
                      <a:pt x="52" y="185"/>
                      <a:pt x="42" y="186"/>
                      <a:pt x="31" y="185"/>
                    </a:cubicBezTo>
                    <a:cubicBezTo>
                      <a:pt x="12" y="184"/>
                      <a:pt x="1" y="164"/>
                      <a:pt x="10" y="147"/>
                    </a:cubicBezTo>
                    <a:cubicBezTo>
                      <a:pt x="14" y="140"/>
                      <a:pt x="18" y="143"/>
                      <a:pt x="21" y="147"/>
                    </a:cubicBezTo>
                    <a:cubicBezTo>
                      <a:pt x="24" y="153"/>
                      <a:pt x="29" y="155"/>
                      <a:pt x="36" y="154"/>
                    </a:cubicBezTo>
                    <a:cubicBezTo>
                      <a:pt x="44" y="152"/>
                      <a:pt x="46" y="147"/>
                      <a:pt x="47" y="140"/>
                    </a:cubicBezTo>
                    <a:cubicBezTo>
                      <a:pt x="47" y="138"/>
                      <a:pt x="48" y="136"/>
                      <a:pt x="49" y="134"/>
                    </a:cubicBezTo>
                    <a:cubicBezTo>
                      <a:pt x="55" y="118"/>
                      <a:pt x="55" y="118"/>
                      <a:pt x="43" y="107"/>
                    </a:cubicBezTo>
                    <a:cubicBezTo>
                      <a:pt x="41" y="105"/>
                      <a:pt x="38" y="103"/>
                      <a:pt x="36" y="101"/>
                    </a:cubicBezTo>
                    <a:cubicBezTo>
                      <a:pt x="23" y="89"/>
                      <a:pt x="23" y="89"/>
                      <a:pt x="10" y="102"/>
                    </a:cubicBezTo>
                    <a:cubicBezTo>
                      <a:pt x="9" y="103"/>
                      <a:pt x="6" y="104"/>
                      <a:pt x="4" y="105"/>
                    </a:cubicBezTo>
                    <a:cubicBezTo>
                      <a:pt x="3" y="101"/>
                      <a:pt x="0" y="98"/>
                      <a:pt x="0" y="95"/>
                    </a:cubicBezTo>
                    <a:cubicBezTo>
                      <a:pt x="0" y="91"/>
                      <a:pt x="3" y="87"/>
                      <a:pt x="5" y="84"/>
                    </a:cubicBezTo>
                    <a:cubicBezTo>
                      <a:pt x="16" y="65"/>
                      <a:pt x="28" y="48"/>
                      <a:pt x="33" y="25"/>
                    </a:cubicBezTo>
                    <a:cubicBezTo>
                      <a:pt x="34" y="19"/>
                      <a:pt x="39" y="13"/>
                      <a:pt x="43" y="8"/>
                    </a:cubicBezTo>
                    <a:cubicBezTo>
                      <a:pt x="47" y="1"/>
                      <a:pt x="54" y="0"/>
                      <a:pt x="61" y="1"/>
                    </a:cubicBezTo>
                    <a:cubicBezTo>
                      <a:pt x="67" y="3"/>
                      <a:pt x="70" y="8"/>
                      <a:pt x="69" y="14"/>
                    </a:cubicBezTo>
                    <a:cubicBezTo>
                      <a:pt x="69" y="23"/>
                      <a:pt x="68" y="32"/>
                      <a:pt x="67" y="42"/>
                    </a:cubicBezTo>
                    <a:cubicBezTo>
                      <a:pt x="70" y="43"/>
                      <a:pt x="74" y="45"/>
                      <a:pt x="79" y="48"/>
                    </a:cubicBezTo>
                    <a:cubicBezTo>
                      <a:pt x="81" y="44"/>
                      <a:pt x="83" y="40"/>
                      <a:pt x="85" y="36"/>
                    </a:cubicBezTo>
                    <a:cubicBezTo>
                      <a:pt x="92" y="22"/>
                      <a:pt x="111" y="14"/>
                      <a:pt x="126" y="17"/>
                    </a:cubicBezTo>
                    <a:cubicBezTo>
                      <a:pt x="135" y="20"/>
                      <a:pt x="140" y="29"/>
                      <a:pt x="138" y="40"/>
                    </a:cubicBezTo>
                    <a:cubicBezTo>
                      <a:pt x="135" y="58"/>
                      <a:pt x="131" y="75"/>
                      <a:pt x="127" y="92"/>
                    </a:cubicBezTo>
                    <a:cubicBezTo>
                      <a:pt x="127" y="93"/>
                      <a:pt x="127" y="94"/>
                      <a:pt x="127" y="95"/>
                    </a:cubicBezTo>
                    <a:cubicBezTo>
                      <a:pt x="127" y="96"/>
                      <a:pt x="128" y="96"/>
                      <a:pt x="129" y="97"/>
                    </a:cubicBezTo>
                    <a:close/>
                    <a:moveTo>
                      <a:pt x="72" y="131"/>
                    </a:moveTo>
                    <a:cubicBezTo>
                      <a:pt x="71" y="132"/>
                      <a:pt x="70" y="132"/>
                      <a:pt x="69" y="133"/>
                    </a:cubicBezTo>
                    <a:cubicBezTo>
                      <a:pt x="72" y="136"/>
                      <a:pt x="75" y="142"/>
                      <a:pt x="78" y="142"/>
                    </a:cubicBezTo>
                    <a:cubicBezTo>
                      <a:pt x="84" y="143"/>
                      <a:pt x="93" y="143"/>
                      <a:pt x="97" y="139"/>
                    </a:cubicBezTo>
                    <a:cubicBezTo>
                      <a:pt x="103" y="134"/>
                      <a:pt x="108" y="126"/>
                      <a:pt x="110" y="118"/>
                    </a:cubicBezTo>
                    <a:cubicBezTo>
                      <a:pt x="118" y="92"/>
                      <a:pt x="124" y="64"/>
                      <a:pt x="130" y="37"/>
                    </a:cubicBezTo>
                    <a:cubicBezTo>
                      <a:pt x="131" y="30"/>
                      <a:pt x="125" y="23"/>
                      <a:pt x="118" y="23"/>
                    </a:cubicBezTo>
                    <a:cubicBezTo>
                      <a:pt x="105" y="24"/>
                      <a:pt x="97" y="31"/>
                      <a:pt x="91" y="41"/>
                    </a:cubicBezTo>
                    <a:cubicBezTo>
                      <a:pt x="86" y="50"/>
                      <a:pt x="87" y="57"/>
                      <a:pt x="92" y="65"/>
                    </a:cubicBezTo>
                    <a:cubicBezTo>
                      <a:pt x="99" y="75"/>
                      <a:pt x="104" y="86"/>
                      <a:pt x="109" y="97"/>
                    </a:cubicBezTo>
                    <a:cubicBezTo>
                      <a:pt x="110" y="100"/>
                      <a:pt x="108" y="105"/>
                      <a:pt x="107" y="109"/>
                    </a:cubicBezTo>
                    <a:cubicBezTo>
                      <a:pt x="103" y="107"/>
                      <a:pt x="99" y="107"/>
                      <a:pt x="96" y="104"/>
                    </a:cubicBezTo>
                    <a:cubicBezTo>
                      <a:pt x="91" y="101"/>
                      <a:pt x="88" y="96"/>
                      <a:pt x="85" y="92"/>
                    </a:cubicBezTo>
                    <a:cubicBezTo>
                      <a:pt x="83" y="91"/>
                      <a:pt x="82" y="89"/>
                      <a:pt x="80" y="88"/>
                    </a:cubicBezTo>
                    <a:cubicBezTo>
                      <a:pt x="79" y="88"/>
                      <a:pt x="78" y="89"/>
                      <a:pt x="78" y="89"/>
                    </a:cubicBezTo>
                    <a:cubicBezTo>
                      <a:pt x="78" y="92"/>
                      <a:pt x="78" y="96"/>
                      <a:pt x="79" y="99"/>
                    </a:cubicBezTo>
                    <a:cubicBezTo>
                      <a:pt x="82" y="104"/>
                      <a:pt x="85" y="108"/>
                      <a:pt x="87" y="113"/>
                    </a:cubicBezTo>
                    <a:cubicBezTo>
                      <a:pt x="89" y="117"/>
                      <a:pt x="91" y="123"/>
                      <a:pt x="89" y="126"/>
                    </a:cubicBezTo>
                    <a:cubicBezTo>
                      <a:pt x="87" y="129"/>
                      <a:pt x="81" y="130"/>
                      <a:pt x="77" y="131"/>
                    </a:cubicBezTo>
                    <a:cubicBezTo>
                      <a:pt x="75" y="132"/>
                      <a:pt x="74" y="131"/>
                      <a:pt x="72" y="131"/>
                    </a:cubicBezTo>
                    <a:close/>
                    <a:moveTo>
                      <a:pt x="40" y="71"/>
                    </a:moveTo>
                    <a:cubicBezTo>
                      <a:pt x="49" y="75"/>
                      <a:pt x="55" y="79"/>
                      <a:pt x="62" y="82"/>
                    </a:cubicBezTo>
                    <a:cubicBezTo>
                      <a:pt x="64" y="83"/>
                      <a:pt x="68" y="82"/>
                      <a:pt x="68" y="81"/>
                    </a:cubicBezTo>
                    <a:cubicBezTo>
                      <a:pt x="69" y="79"/>
                      <a:pt x="70" y="75"/>
                      <a:pt x="69" y="73"/>
                    </a:cubicBezTo>
                    <a:cubicBezTo>
                      <a:pt x="64" y="68"/>
                      <a:pt x="60" y="63"/>
                      <a:pt x="54" y="61"/>
                    </a:cubicBezTo>
                    <a:cubicBezTo>
                      <a:pt x="51" y="60"/>
                      <a:pt x="46" y="66"/>
                      <a:pt x="40"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Freeform 11">
                <a:extLst>
                  <a:ext uri="{FF2B5EF4-FFF2-40B4-BE49-F238E27FC236}">
                    <a16:creationId xmlns:a16="http://schemas.microsoft.com/office/drawing/2014/main" id="{920400D0-F830-4C39-983C-8595B8D475AF}"/>
                  </a:ext>
                </a:extLst>
              </p:cNvPr>
              <p:cNvSpPr>
                <a:spLocks noEditPoints="1"/>
              </p:cNvSpPr>
              <p:nvPr/>
            </p:nvSpPr>
            <p:spPr bwMode="auto">
              <a:xfrm>
                <a:off x="4860925" y="1165225"/>
                <a:ext cx="396875" cy="512763"/>
              </a:xfrm>
              <a:custGeom>
                <a:avLst/>
                <a:gdLst>
                  <a:gd name="T0" fmla="*/ 117 w 157"/>
                  <a:gd name="T1" fmla="*/ 182 h 203"/>
                  <a:gd name="T2" fmla="*/ 105 w 157"/>
                  <a:gd name="T3" fmla="*/ 203 h 203"/>
                  <a:gd name="T4" fmla="*/ 95 w 157"/>
                  <a:gd name="T5" fmla="*/ 182 h 203"/>
                  <a:gd name="T6" fmla="*/ 70 w 157"/>
                  <a:gd name="T7" fmla="*/ 170 h 203"/>
                  <a:gd name="T8" fmla="*/ 52 w 157"/>
                  <a:gd name="T9" fmla="*/ 167 h 203"/>
                  <a:gd name="T10" fmla="*/ 26 w 157"/>
                  <a:gd name="T11" fmla="*/ 179 h 203"/>
                  <a:gd name="T12" fmla="*/ 25 w 157"/>
                  <a:gd name="T13" fmla="*/ 115 h 203"/>
                  <a:gd name="T14" fmla="*/ 45 w 157"/>
                  <a:gd name="T15" fmla="*/ 104 h 203"/>
                  <a:gd name="T16" fmla="*/ 38 w 157"/>
                  <a:gd name="T17" fmla="*/ 76 h 203"/>
                  <a:gd name="T18" fmla="*/ 11 w 157"/>
                  <a:gd name="T19" fmla="*/ 56 h 203"/>
                  <a:gd name="T20" fmla="*/ 39 w 157"/>
                  <a:gd name="T21" fmla="*/ 40 h 203"/>
                  <a:gd name="T22" fmla="*/ 47 w 157"/>
                  <a:gd name="T23" fmla="*/ 8 h 203"/>
                  <a:gd name="T24" fmla="*/ 59 w 157"/>
                  <a:gd name="T25" fmla="*/ 31 h 203"/>
                  <a:gd name="T26" fmla="*/ 68 w 157"/>
                  <a:gd name="T27" fmla="*/ 1 h 203"/>
                  <a:gd name="T28" fmla="*/ 86 w 157"/>
                  <a:gd name="T29" fmla="*/ 33 h 203"/>
                  <a:gd name="T30" fmla="*/ 69 w 157"/>
                  <a:gd name="T31" fmla="*/ 64 h 203"/>
                  <a:gd name="T32" fmla="*/ 82 w 157"/>
                  <a:gd name="T33" fmla="*/ 72 h 203"/>
                  <a:gd name="T34" fmla="*/ 146 w 157"/>
                  <a:gd name="T35" fmla="*/ 60 h 203"/>
                  <a:gd name="T36" fmla="*/ 151 w 157"/>
                  <a:gd name="T37" fmla="*/ 150 h 203"/>
                  <a:gd name="T38" fmla="*/ 112 w 157"/>
                  <a:gd name="T39" fmla="*/ 167 h 203"/>
                  <a:gd name="T40" fmla="*/ 117 w 157"/>
                  <a:gd name="T41" fmla="*/ 145 h 203"/>
                  <a:gd name="T42" fmla="*/ 144 w 157"/>
                  <a:gd name="T43" fmla="*/ 140 h 203"/>
                  <a:gd name="T44" fmla="*/ 110 w 157"/>
                  <a:gd name="T45" fmla="*/ 61 h 203"/>
                  <a:gd name="T46" fmla="*/ 69 w 157"/>
                  <a:gd name="T47" fmla="*/ 117 h 203"/>
                  <a:gd name="T48" fmla="*/ 84 w 157"/>
                  <a:gd name="T49" fmla="*/ 95 h 203"/>
                  <a:gd name="T50" fmla="*/ 101 w 157"/>
                  <a:gd name="T51" fmla="*/ 106 h 203"/>
                  <a:gd name="T52" fmla="*/ 106 w 157"/>
                  <a:gd name="T53" fmla="*/ 130 h 203"/>
                  <a:gd name="T54" fmla="*/ 47 w 157"/>
                  <a:gd name="T55" fmla="*/ 149 h 203"/>
                  <a:gd name="T56" fmla="*/ 74 w 157"/>
                  <a:gd name="T57" fmla="*/ 142 h 203"/>
                  <a:gd name="T58" fmla="*/ 72 w 157"/>
                  <a:gd name="T59" fmla="*/ 133 h 203"/>
                  <a:gd name="T60" fmla="*/ 52 w 157"/>
                  <a:gd name="T61" fmla="*/ 130 h 203"/>
                  <a:gd name="T62" fmla="*/ 89 w 157"/>
                  <a:gd name="T63" fmla="*/ 158 h 203"/>
                  <a:gd name="T64" fmla="*/ 77 w 157"/>
                  <a:gd name="T65" fmla="*/ 160 h 203"/>
                  <a:gd name="T66" fmla="*/ 89 w 157"/>
                  <a:gd name="T67" fmla="*/ 158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7" h="203">
                    <a:moveTo>
                      <a:pt x="112" y="167"/>
                    </a:moveTo>
                    <a:cubicBezTo>
                      <a:pt x="114" y="174"/>
                      <a:pt x="116" y="178"/>
                      <a:pt x="117" y="182"/>
                    </a:cubicBezTo>
                    <a:cubicBezTo>
                      <a:pt x="117" y="185"/>
                      <a:pt x="119" y="189"/>
                      <a:pt x="117" y="191"/>
                    </a:cubicBezTo>
                    <a:cubicBezTo>
                      <a:pt x="114" y="196"/>
                      <a:pt x="109" y="202"/>
                      <a:pt x="105" y="203"/>
                    </a:cubicBezTo>
                    <a:cubicBezTo>
                      <a:pt x="98" y="203"/>
                      <a:pt x="97" y="195"/>
                      <a:pt x="96" y="189"/>
                    </a:cubicBezTo>
                    <a:cubicBezTo>
                      <a:pt x="96" y="187"/>
                      <a:pt x="96" y="185"/>
                      <a:pt x="95" y="182"/>
                    </a:cubicBezTo>
                    <a:cubicBezTo>
                      <a:pt x="93" y="182"/>
                      <a:pt x="92" y="182"/>
                      <a:pt x="91" y="182"/>
                    </a:cubicBezTo>
                    <a:cubicBezTo>
                      <a:pt x="75" y="187"/>
                      <a:pt x="73" y="186"/>
                      <a:pt x="70" y="170"/>
                    </a:cubicBezTo>
                    <a:cubicBezTo>
                      <a:pt x="69" y="163"/>
                      <a:pt x="63" y="158"/>
                      <a:pt x="56" y="160"/>
                    </a:cubicBezTo>
                    <a:cubicBezTo>
                      <a:pt x="54" y="161"/>
                      <a:pt x="53" y="164"/>
                      <a:pt x="52" y="167"/>
                    </a:cubicBezTo>
                    <a:cubicBezTo>
                      <a:pt x="51" y="172"/>
                      <a:pt x="50" y="181"/>
                      <a:pt x="49" y="181"/>
                    </a:cubicBezTo>
                    <a:cubicBezTo>
                      <a:pt x="41" y="182"/>
                      <a:pt x="33" y="183"/>
                      <a:pt x="26" y="179"/>
                    </a:cubicBezTo>
                    <a:cubicBezTo>
                      <a:pt x="9" y="171"/>
                      <a:pt x="0" y="136"/>
                      <a:pt x="10" y="119"/>
                    </a:cubicBezTo>
                    <a:cubicBezTo>
                      <a:pt x="14" y="111"/>
                      <a:pt x="18" y="110"/>
                      <a:pt x="25" y="115"/>
                    </a:cubicBezTo>
                    <a:cubicBezTo>
                      <a:pt x="30" y="118"/>
                      <a:pt x="33" y="117"/>
                      <a:pt x="36" y="114"/>
                    </a:cubicBezTo>
                    <a:cubicBezTo>
                      <a:pt x="39" y="110"/>
                      <a:pt x="42" y="107"/>
                      <a:pt x="45" y="104"/>
                    </a:cubicBezTo>
                    <a:cubicBezTo>
                      <a:pt x="52" y="98"/>
                      <a:pt x="53" y="91"/>
                      <a:pt x="49" y="82"/>
                    </a:cubicBezTo>
                    <a:cubicBezTo>
                      <a:pt x="46" y="78"/>
                      <a:pt x="44" y="75"/>
                      <a:pt x="38" y="76"/>
                    </a:cubicBezTo>
                    <a:cubicBezTo>
                      <a:pt x="26" y="77"/>
                      <a:pt x="16" y="71"/>
                      <a:pt x="12" y="61"/>
                    </a:cubicBezTo>
                    <a:cubicBezTo>
                      <a:pt x="11" y="59"/>
                      <a:pt x="11" y="57"/>
                      <a:pt x="11" y="56"/>
                    </a:cubicBezTo>
                    <a:cubicBezTo>
                      <a:pt x="18" y="55"/>
                      <a:pt x="25" y="56"/>
                      <a:pt x="31" y="54"/>
                    </a:cubicBezTo>
                    <a:cubicBezTo>
                      <a:pt x="37" y="52"/>
                      <a:pt x="39" y="48"/>
                      <a:pt x="39" y="40"/>
                    </a:cubicBezTo>
                    <a:cubicBezTo>
                      <a:pt x="38" y="32"/>
                      <a:pt x="39" y="23"/>
                      <a:pt x="41" y="15"/>
                    </a:cubicBezTo>
                    <a:cubicBezTo>
                      <a:pt x="41" y="12"/>
                      <a:pt x="45" y="10"/>
                      <a:pt x="47" y="8"/>
                    </a:cubicBezTo>
                    <a:cubicBezTo>
                      <a:pt x="48" y="10"/>
                      <a:pt x="51" y="12"/>
                      <a:pt x="52" y="14"/>
                    </a:cubicBezTo>
                    <a:cubicBezTo>
                      <a:pt x="54" y="19"/>
                      <a:pt x="56" y="25"/>
                      <a:pt x="59" y="31"/>
                    </a:cubicBezTo>
                    <a:cubicBezTo>
                      <a:pt x="70" y="24"/>
                      <a:pt x="72" y="19"/>
                      <a:pt x="68" y="8"/>
                    </a:cubicBezTo>
                    <a:cubicBezTo>
                      <a:pt x="67" y="6"/>
                      <a:pt x="68" y="3"/>
                      <a:pt x="68" y="1"/>
                    </a:cubicBezTo>
                    <a:cubicBezTo>
                      <a:pt x="70" y="1"/>
                      <a:pt x="73" y="0"/>
                      <a:pt x="75" y="1"/>
                    </a:cubicBezTo>
                    <a:cubicBezTo>
                      <a:pt x="88" y="6"/>
                      <a:pt x="93" y="21"/>
                      <a:pt x="86" y="33"/>
                    </a:cubicBezTo>
                    <a:cubicBezTo>
                      <a:pt x="82" y="40"/>
                      <a:pt x="77" y="46"/>
                      <a:pt x="73" y="52"/>
                    </a:cubicBezTo>
                    <a:cubicBezTo>
                      <a:pt x="71" y="56"/>
                      <a:pt x="69" y="60"/>
                      <a:pt x="69" y="64"/>
                    </a:cubicBezTo>
                    <a:cubicBezTo>
                      <a:pt x="69" y="67"/>
                      <a:pt x="70" y="72"/>
                      <a:pt x="72" y="74"/>
                    </a:cubicBezTo>
                    <a:cubicBezTo>
                      <a:pt x="73" y="75"/>
                      <a:pt x="79" y="73"/>
                      <a:pt x="82" y="72"/>
                    </a:cubicBezTo>
                    <a:cubicBezTo>
                      <a:pt x="93" y="66"/>
                      <a:pt x="104" y="59"/>
                      <a:pt x="115" y="54"/>
                    </a:cubicBezTo>
                    <a:cubicBezTo>
                      <a:pt x="126" y="50"/>
                      <a:pt x="136" y="54"/>
                      <a:pt x="146" y="60"/>
                    </a:cubicBezTo>
                    <a:cubicBezTo>
                      <a:pt x="149" y="62"/>
                      <a:pt x="152" y="66"/>
                      <a:pt x="152" y="69"/>
                    </a:cubicBezTo>
                    <a:cubicBezTo>
                      <a:pt x="155" y="96"/>
                      <a:pt x="157" y="123"/>
                      <a:pt x="151" y="150"/>
                    </a:cubicBezTo>
                    <a:cubicBezTo>
                      <a:pt x="148" y="166"/>
                      <a:pt x="139" y="171"/>
                      <a:pt x="123" y="169"/>
                    </a:cubicBezTo>
                    <a:cubicBezTo>
                      <a:pt x="120" y="168"/>
                      <a:pt x="117" y="168"/>
                      <a:pt x="112" y="167"/>
                    </a:cubicBezTo>
                    <a:close/>
                    <a:moveTo>
                      <a:pt x="106" y="130"/>
                    </a:moveTo>
                    <a:cubicBezTo>
                      <a:pt x="111" y="136"/>
                      <a:pt x="116" y="140"/>
                      <a:pt x="117" y="145"/>
                    </a:cubicBezTo>
                    <a:cubicBezTo>
                      <a:pt x="118" y="154"/>
                      <a:pt x="119" y="155"/>
                      <a:pt x="127" y="154"/>
                    </a:cubicBezTo>
                    <a:cubicBezTo>
                      <a:pt x="136" y="154"/>
                      <a:pt x="141" y="149"/>
                      <a:pt x="144" y="140"/>
                    </a:cubicBezTo>
                    <a:cubicBezTo>
                      <a:pt x="150" y="120"/>
                      <a:pt x="146" y="99"/>
                      <a:pt x="144" y="79"/>
                    </a:cubicBezTo>
                    <a:cubicBezTo>
                      <a:pt x="142" y="61"/>
                      <a:pt x="126" y="53"/>
                      <a:pt x="110" y="61"/>
                    </a:cubicBezTo>
                    <a:cubicBezTo>
                      <a:pt x="93" y="70"/>
                      <a:pt x="77" y="80"/>
                      <a:pt x="66" y="96"/>
                    </a:cubicBezTo>
                    <a:cubicBezTo>
                      <a:pt x="59" y="105"/>
                      <a:pt x="59" y="108"/>
                      <a:pt x="69" y="117"/>
                    </a:cubicBezTo>
                    <a:cubicBezTo>
                      <a:pt x="71" y="114"/>
                      <a:pt x="74" y="111"/>
                      <a:pt x="76" y="108"/>
                    </a:cubicBezTo>
                    <a:cubicBezTo>
                      <a:pt x="79" y="104"/>
                      <a:pt x="81" y="99"/>
                      <a:pt x="84" y="95"/>
                    </a:cubicBezTo>
                    <a:cubicBezTo>
                      <a:pt x="89" y="89"/>
                      <a:pt x="99" y="88"/>
                      <a:pt x="104" y="93"/>
                    </a:cubicBezTo>
                    <a:cubicBezTo>
                      <a:pt x="109" y="99"/>
                      <a:pt x="103" y="102"/>
                      <a:pt x="101" y="106"/>
                    </a:cubicBezTo>
                    <a:cubicBezTo>
                      <a:pt x="99" y="108"/>
                      <a:pt x="98" y="111"/>
                      <a:pt x="96" y="114"/>
                    </a:cubicBezTo>
                    <a:cubicBezTo>
                      <a:pt x="106" y="117"/>
                      <a:pt x="112" y="122"/>
                      <a:pt x="106" y="130"/>
                    </a:cubicBezTo>
                    <a:close/>
                    <a:moveTo>
                      <a:pt x="50" y="122"/>
                    </a:moveTo>
                    <a:cubicBezTo>
                      <a:pt x="41" y="131"/>
                      <a:pt x="40" y="139"/>
                      <a:pt x="47" y="149"/>
                    </a:cubicBezTo>
                    <a:cubicBezTo>
                      <a:pt x="52" y="157"/>
                      <a:pt x="58" y="150"/>
                      <a:pt x="63" y="148"/>
                    </a:cubicBezTo>
                    <a:cubicBezTo>
                      <a:pt x="67" y="147"/>
                      <a:pt x="71" y="145"/>
                      <a:pt x="74" y="142"/>
                    </a:cubicBezTo>
                    <a:cubicBezTo>
                      <a:pt x="83" y="135"/>
                      <a:pt x="87" y="125"/>
                      <a:pt x="86" y="113"/>
                    </a:cubicBezTo>
                    <a:cubicBezTo>
                      <a:pt x="80" y="119"/>
                      <a:pt x="75" y="126"/>
                      <a:pt x="72" y="133"/>
                    </a:cubicBezTo>
                    <a:cubicBezTo>
                      <a:pt x="69" y="138"/>
                      <a:pt x="68" y="143"/>
                      <a:pt x="62" y="142"/>
                    </a:cubicBezTo>
                    <a:cubicBezTo>
                      <a:pt x="55" y="141"/>
                      <a:pt x="53" y="137"/>
                      <a:pt x="52" y="130"/>
                    </a:cubicBezTo>
                    <a:cubicBezTo>
                      <a:pt x="52" y="128"/>
                      <a:pt x="51" y="125"/>
                      <a:pt x="50" y="122"/>
                    </a:cubicBezTo>
                    <a:close/>
                    <a:moveTo>
                      <a:pt x="89" y="158"/>
                    </a:moveTo>
                    <a:cubicBezTo>
                      <a:pt x="86" y="155"/>
                      <a:pt x="84" y="153"/>
                      <a:pt x="82" y="151"/>
                    </a:cubicBezTo>
                    <a:cubicBezTo>
                      <a:pt x="80" y="154"/>
                      <a:pt x="77" y="157"/>
                      <a:pt x="77" y="160"/>
                    </a:cubicBezTo>
                    <a:cubicBezTo>
                      <a:pt x="76" y="162"/>
                      <a:pt x="80" y="165"/>
                      <a:pt x="82" y="167"/>
                    </a:cubicBezTo>
                    <a:cubicBezTo>
                      <a:pt x="84" y="164"/>
                      <a:pt x="86" y="162"/>
                      <a:pt x="89" y="1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Freeform 12">
                <a:extLst>
                  <a:ext uri="{FF2B5EF4-FFF2-40B4-BE49-F238E27FC236}">
                    <a16:creationId xmlns:a16="http://schemas.microsoft.com/office/drawing/2014/main" id="{19CE450E-939E-4F1D-8DA0-33C42F3245E7}"/>
                  </a:ext>
                </a:extLst>
              </p:cNvPr>
              <p:cNvSpPr>
                <a:spLocks noEditPoints="1"/>
              </p:cNvSpPr>
              <p:nvPr/>
            </p:nvSpPr>
            <p:spPr bwMode="auto">
              <a:xfrm>
                <a:off x="7315200" y="2152650"/>
                <a:ext cx="554038" cy="392113"/>
              </a:xfrm>
              <a:custGeom>
                <a:avLst/>
                <a:gdLst>
                  <a:gd name="T0" fmla="*/ 151 w 219"/>
                  <a:gd name="T1" fmla="*/ 35 h 155"/>
                  <a:gd name="T2" fmla="*/ 185 w 219"/>
                  <a:gd name="T3" fmla="*/ 42 h 155"/>
                  <a:gd name="T4" fmla="*/ 203 w 219"/>
                  <a:gd name="T5" fmla="*/ 42 h 155"/>
                  <a:gd name="T6" fmla="*/ 209 w 219"/>
                  <a:gd name="T7" fmla="*/ 48 h 155"/>
                  <a:gd name="T8" fmla="*/ 202 w 219"/>
                  <a:gd name="T9" fmla="*/ 53 h 155"/>
                  <a:gd name="T10" fmla="*/ 190 w 219"/>
                  <a:gd name="T11" fmla="*/ 54 h 155"/>
                  <a:gd name="T12" fmla="*/ 169 w 219"/>
                  <a:gd name="T13" fmla="*/ 64 h 155"/>
                  <a:gd name="T14" fmla="*/ 194 w 219"/>
                  <a:gd name="T15" fmla="*/ 69 h 155"/>
                  <a:gd name="T16" fmla="*/ 219 w 219"/>
                  <a:gd name="T17" fmla="*/ 70 h 155"/>
                  <a:gd name="T18" fmla="*/ 193 w 219"/>
                  <a:gd name="T19" fmla="*/ 82 h 155"/>
                  <a:gd name="T20" fmla="*/ 145 w 219"/>
                  <a:gd name="T21" fmla="*/ 92 h 155"/>
                  <a:gd name="T22" fmla="*/ 144 w 219"/>
                  <a:gd name="T23" fmla="*/ 104 h 155"/>
                  <a:gd name="T24" fmla="*/ 157 w 219"/>
                  <a:gd name="T25" fmla="*/ 142 h 155"/>
                  <a:gd name="T26" fmla="*/ 153 w 219"/>
                  <a:gd name="T27" fmla="*/ 154 h 155"/>
                  <a:gd name="T28" fmla="*/ 140 w 219"/>
                  <a:gd name="T29" fmla="*/ 151 h 155"/>
                  <a:gd name="T30" fmla="*/ 126 w 219"/>
                  <a:gd name="T31" fmla="*/ 136 h 155"/>
                  <a:gd name="T32" fmla="*/ 115 w 219"/>
                  <a:gd name="T33" fmla="*/ 106 h 155"/>
                  <a:gd name="T34" fmla="*/ 118 w 219"/>
                  <a:gd name="T35" fmla="*/ 105 h 155"/>
                  <a:gd name="T36" fmla="*/ 131 w 219"/>
                  <a:gd name="T37" fmla="*/ 125 h 155"/>
                  <a:gd name="T38" fmla="*/ 142 w 219"/>
                  <a:gd name="T39" fmla="*/ 134 h 155"/>
                  <a:gd name="T40" fmla="*/ 142 w 219"/>
                  <a:gd name="T41" fmla="*/ 119 h 155"/>
                  <a:gd name="T42" fmla="*/ 123 w 219"/>
                  <a:gd name="T43" fmla="*/ 97 h 155"/>
                  <a:gd name="T44" fmla="*/ 120 w 219"/>
                  <a:gd name="T45" fmla="*/ 94 h 155"/>
                  <a:gd name="T46" fmla="*/ 99 w 219"/>
                  <a:gd name="T47" fmla="*/ 66 h 155"/>
                  <a:gd name="T48" fmla="*/ 61 w 219"/>
                  <a:gd name="T49" fmla="*/ 43 h 155"/>
                  <a:gd name="T50" fmla="*/ 19 w 219"/>
                  <a:gd name="T51" fmla="*/ 36 h 155"/>
                  <a:gd name="T52" fmla="*/ 3 w 219"/>
                  <a:gd name="T53" fmla="*/ 33 h 155"/>
                  <a:gd name="T54" fmla="*/ 4 w 219"/>
                  <a:gd name="T55" fmla="*/ 17 h 155"/>
                  <a:gd name="T56" fmla="*/ 31 w 219"/>
                  <a:gd name="T57" fmla="*/ 3 h 155"/>
                  <a:gd name="T58" fmla="*/ 46 w 219"/>
                  <a:gd name="T59" fmla="*/ 4 h 155"/>
                  <a:gd name="T60" fmla="*/ 38 w 219"/>
                  <a:gd name="T61" fmla="*/ 24 h 155"/>
                  <a:gd name="T62" fmla="*/ 57 w 219"/>
                  <a:gd name="T63" fmla="*/ 34 h 155"/>
                  <a:gd name="T64" fmla="*/ 109 w 219"/>
                  <a:gd name="T65" fmla="*/ 66 h 155"/>
                  <a:gd name="T66" fmla="*/ 124 w 219"/>
                  <a:gd name="T67" fmla="*/ 61 h 155"/>
                  <a:gd name="T68" fmla="*/ 113 w 219"/>
                  <a:gd name="T69" fmla="*/ 59 h 155"/>
                  <a:gd name="T70" fmla="*/ 112 w 219"/>
                  <a:gd name="T71" fmla="*/ 57 h 155"/>
                  <a:gd name="T72" fmla="*/ 142 w 219"/>
                  <a:gd name="T73" fmla="*/ 48 h 155"/>
                  <a:gd name="T74" fmla="*/ 168 w 219"/>
                  <a:gd name="T75" fmla="*/ 51 h 155"/>
                  <a:gd name="T76" fmla="*/ 129 w 219"/>
                  <a:gd name="T77" fmla="*/ 45 h 155"/>
                  <a:gd name="T78" fmla="*/ 111 w 219"/>
                  <a:gd name="T79" fmla="*/ 52 h 155"/>
                  <a:gd name="T80" fmla="*/ 102 w 219"/>
                  <a:gd name="T81" fmla="*/ 53 h 155"/>
                  <a:gd name="T82" fmla="*/ 100 w 219"/>
                  <a:gd name="T83" fmla="*/ 50 h 155"/>
                  <a:gd name="T84" fmla="*/ 113 w 219"/>
                  <a:gd name="T85" fmla="*/ 43 h 155"/>
                  <a:gd name="T86" fmla="*/ 110 w 219"/>
                  <a:gd name="T87" fmla="*/ 40 h 155"/>
                  <a:gd name="T88" fmla="*/ 101 w 219"/>
                  <a:gd name="T89" fmla="*/ 41 h 155"/>
                  <a:gd name="T90" fmla="*/ 91 w 219"/>
                  <a:gd name="T91" fmla="*/ 37 h 155"/>
                  <a:gd name="T92" fmla="*/ 97 w 219"/>
                  <a:gd name="T93" fmla="*/ 24 h 155"/>
                  <a:gd name="T94" fmla="*/ 119 w 219"/>
                  <a:gd name="T95" fmla="*/ 19 h 155"/>
                  <a:gd name="T96" fmla="*/ 115 w 219"/>
                  <a:gd name="T97" fmla="*/ 29 h 155"/>
                  <a:gd name="T98" fmla="*/ 136 w 219"/>
                  <a:gd name="T99" fmla="*/ 28 h 155"/>
                  <a:gd name="T100" fmla="*/ 156 w 219"/>
                  <a:gd name="T101" fmla="*/ 13 h 155"/>
                  <a:gd name="T102" fmla="*/ 168 w 219"/>
                  <a:gd name="T103" fmla="*/ 13 h 155"/>
                  <a:gd name="T104" fmla="*/ 164 w 219"/>
                  <a:gd name="T105" fmla="*/ 27 h 155"/>
                  <a:gd name="T106" fmla="*/ 152 w 219"/>
                  <a:gd name="T107" fmla="*/ 33 h 155"/>
                  <a:gd name="T108" fmla="*/ 151 w 219"/>
                  <a:gd name="T109" fmla="*/ 35 h 155"/>
                  <a:gd name="T110" fmla="*/ 126 w 219"/>
                  <a:gd name="T111" fmla="*/ 76 h 155"/>
                  <a:gd name="T112" fmla="*/ 124 w 219"/>
                  <a:gd name="T113" fmla="*/ 80 h 155"/>
                  <a:gd name="T114" fmla="*/ 137 w 219"/>
                  <a:gd name="T115" fmla="*/ 86 h 155"/>
                  <a:gd name="T116" fmla="*/ 138 w 219"/>
                  <a:gd name="T117" fmla="*/ 79 h 155"/>
                  <a:gd name="T118" fmla="*/ 126 w 219"/>
                  <a:gd name="T119" fmla="*/ 76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9" h="155">
                    <a:moveTo>
                      <a:pt x="151" y="35"/>
                    </a:moveTo>
                    <a:cubicBezTo>
                      <a:pt x="162" y="39"/>
                      <a:pt x="172" y="45"/>
                      <a:pt x="185" y="42"/>
                    </a:cubicBezTo>
                    <a:cubicBezTo>
                      <a:pt x="191" y="41"/>
                      <a:pt x="197" y="41"/>
                      <a:pt x="203" y="42"/>
                    </a:cubicBezTo>
                    <a:cubicBezTo>
                      <a:pt x="205" y="42"/>
                      <a:pt x="207" y="46"/>
                      <a:pt x="209" y="48"/>
                    </a:cubicBezTo>
                    <a:cubicBezTo>
                      <a:pt x="207" y="50"/>
                      <a:pt x="205" y="53"/>
                      <a:pt x="202" y="53"/>
                    </a:cubicBezTo>
                    <a:cubicBezTo>
                      <a:pt x="198" y="54"/>
                      <a:pt x="194" y="54"/>
                      <a:pt x="190" y="54"/>
                    </a:cubicBezTo>
                    <a:cubicBezTo>
                      <a:pt x="181" y="53"/>
                      <a:pt x="175" y="57"/>
                      <a:pt x="169" y="64"/>
                    </a:cubicBezTo>
                    <a:cubicBezTo>
                      <a:pt x="177" y="70"/>
                      <a:pt x="185" y="72"/>
                      <a:pt x="194" y="69"/>
                    </a:cubicBezTo>
                    <a:cubicBezTo>
                      <a:pt x="203" y="66"/>
                      <a:pt x="211" y="64"/>
                      <a:pt x="219" y="70"/>
                    </a:cubicBezTo>
                    <a:cubicBezTo>
                      <a:pt x="213" y="82"/>
                      <a:pt x="204" y="86"/>
                      <a:pt x="193" y="82"/>
                    </a:cubicBezTo>
                    <a:cubicBezTo>
                      <a:pt x="175" y="77"/>
                      <a:pt x="159" y="82"/>
                      <a:pt x="145" y="92"/>
                    </a:cubicBezTo>
                    <a:cubicBezTo>
                      <a:pt x="139" y="96"/>
                      <a:pt x="142" y="100"/>
                      <a:pt x="144" y="104"/>
                    </a:cubicBezTo>
                    <a:cubicBezTo>
                      <a:pt x="153" y="115"/>
                      <a:pt x="157" y="128"/>
                      <a:pt x="157" y="142"/>
                    </a:cubicBezTo>
                    <a:cubicBezTo>
                      <a:pt x="157" y="146"/>
                      <a:pt x="155" y="153"/>
                      <a:pt x="153" y="154"/>
                    </a:cubicBezTo>
                    <a:cubicBezTo>
                      <a:pt x="149" y="155"/>
                      <a:pt x="143" y="153"/>
                      <a:pt x="140" y="151"/>
                    </a:cubicBezTo>
                    <a:cubicBezTo>
                      <a:pt x="134" y="147"/>
                      <a:pt x="129" y="142"/>
                      <a:pt x="126" y="136"/>
                    </a:cubicBezTo>
                    <a:cubicBezTo>
                      <a:pt x="121" y="126"/>
                      <a:pt x="119" y="116"/>
                      <a:pt x="115" y="106"/>
                    </a:cubicBezTo>
                    <a:cubicBezTo>
                      <a:pt x="116" y="106"/>
                      <a:pt x="117" y="105"/>
                      <a:pt x="118" y="105"/>
                    </a:cubicBezTo>
                    <a:cubicBezTo>
                      <a:pt x="122" y="111"/>
                      <a:pt x="126" y="118"/>
                      <a:pt x="131" y="125"/>
                    </a:cubicBezTo>
                    <a:cubicBezTo>
                      <a:pt x="134" y="128"/>
                      <a:pt x="138" y="131"/>
                      <a:pt x="142" y="134"/>
                    </a:cubicBezTo>
                    <a:cubicBezTo>
                      <a:pt x="142" y="129"/>
                      <a:pt x="144" y="124"/>
                      <a:pt x="142" y="119"/>
                    </a:cubicBezTo>
                    <a:cubicBezTo>
                      <a:pt x="138" y="110"/>
                      <a:pt x="135" y="99"/>
                      <a:pt x="123" y="97"/>
                    </a:cubicBezTo>
                    <a:cubicBezTo>
                      <a:pt x="122" y="97"/>
                      <a:pt x="120" y="95"/>
                      <a:pt x="120" y="94"/>
                    </a:cubicBezTo>
                    <a:cubicBezTo>
                      <a:pt x="119" y="80"/>
                      <a:pt x="108" y="73"/>
                      <a:pt x="99" y="66"/>
                    </a:cubicBezTo>
                    <a:cubicBezTo>
                      <a:pt x="87" y="58"/>
                      <a:pt x="74" y="50"/>
                      <a:pt x="61" y="43"/>
                    </a:cubicBezTo>
                    <a:cubicBezTo>
                      <a:pt x="48" y="36"/>
                      <a:pt x="34" y="34"/>
                      <a:pt x="19" y="36"/>
                    </a:cubicBezTo>
                    <a:cubicBezTo>
                      <a:pt x="14" y="37"/>
                      <a:pt x="5" y="37"/>
                      <a:pt x="3" y="33"/>
                    </a:cubicBezTo>
                    <a:cubicBezTo>
                      <a:pt x="0" y="30"/>
                      <a:pt x="2" y="22"/>
                      <a:pt x="4" y="17"/>
                    </a:cubicBezTo>
                    <a:cubicBezTo>
                      <a:pt x="10" y="3"/>
                      <a:pt x="17" y="0"/>
                      <a:pt x="31" y="3"/>
                    </a:cubicBezTo>
                    <a:cubicBezTo>
                      <a:pt x="36" y="3"/>
                      <a:pt x="40" y="4"/>
                      <a:pt x="46" y="4"/>
                    </a:cubicBezTo>
                    <a:cubicBezTo>
                      <a:pt x="43" y="11"/>
                      <a:pt x="41" y="17"/>
                      <a:pt x="38" y="24"/>
                    </a:cubicBezTo>
                    <a:cubicBezTo>
                      <a:pt x="44" y="27"/>
                      <a:pt x="51" y="31"/>
                      <a:pt x="57" y="34"/>
                    </a:cubicBezTo>
                    <a:cubicBezTo>
                      <a:pt x="75" y="45"/>
                      <a:pt x="92" y="55"/>
                      <a:pt x="109" y="66"/>
                    </a:cubicBezTo>
                    <a:cubicBezTo>
                      <a:pt x="117" y="71"/>
                      <a:pt x="120" y="69"/>
                      <a:pt x="124" y="61"/>
                    </a:cubicBezTo>
                    <a:cubicBezTo>
                      <a:pt x="120" y="61"/>
                      <a:pt x="116" y="60"/>
                      <a:pt x="113" y="59"/>
                    </a:cubicBezTo>
                    <a:cubicBezTo>
                      <a:pt x="113" y="58"/>
                      <a:pt x="112" y="58"/>
                      <a:pt x="112" y="57"/>
                    </a:cubicBezTo>
                    <a:cubicBezTo>
                      <a:pt x="122" y="54"/>
                      <a:pt x="132" y="51"/>
                      <a:pt x="142" y="48"/>
                    </a:cubicBezTo>
                    <a:cubicBezTo>
                      <a:pt x="147" y="60"/>
                      <a:pt x="157" y="61"/>
                      <a:pt x="168" y="51"/>
                    </a:cubicBezTo>
                    <a:cubicBezTo>
                      <a:pt x="160" y="42"/>
                      <a:pt x="142" y="39"/>
                      <a:pt x="129" y="45"/>
                    </a:cubicBezTo>
                    <a:cubicBezTo>
                      <a:pt x="123" y="47"/>
                      <a:pt x="117" y="50"/>
                      <a:pt x="111" y="52"/>
                    </a:cubicBezTo>
                    <a:cubicBezTo>
                      <a:pt x="109" y="53"/>
                      <a:pt x="105" y="52"/>
                      <a:pt x="102" y="53"/>
                    </a:cubicBezTo>
                    <a:cubicBezTo>
                      <a:pt x="102" y="52"/>
                      <a:pt x="101" y="51"/>
                      <a:pt x="100" y="50"/>
                    </a:cubicBezTo>
                    <a:cubicBezTo>
                      <a:pt x="104" y="47"/>
                      <a:pt x="109" y="45"/>
                      <a:pt x="113" y="43"/>
                    </a:cubicBezTo>
                    <a:cubicBezTo>
                      <a:pt x="112" y="42"/>
                      <a:pt x="111" y="41"/>
                      <a:pt x="110" y="40"/>
                    </a:cubicBezTo>
                    <a:cubicBezTo>
                      <a:pt x="107" y="40"/>
                      <a:pt x="104" y="41"/>
                      <a:pt x="101" y="41"/>
                    </a:cubicBezTo>
                    <a:cubicBezTo>
                      <a:pt x="98" y="40"/>
                      <a:pt x="92" y="39"/>
                      <a:pt x="91" y="37"/>
                    </a:cubicBezTo>
                    <a:cubicBezTo>
                      <a:pt x="89" y="31"/>
                      <a:pt x="91" y="26"/>
                      <a:pt x="97" y="24"/>
                    </a:cubicBezTo>
                    <a:cubicBezTo>
                      <a:pt x="104" y="22"/>
                      <a:pt x="111" y="21"/>
                      <a:pt x="119" y="19"/>
                    </a:cubicBezTo>
                    <a:cubicBezTo>
                      <a:pt x="117" y="23"/>
                      <a:pt x="116" y="26"/>
                      <a:pt x="115" y="29"/>
                    </a:cubicBezTo>
                    <a:cubicBezTo>
                      <a:pt x="123" y="34"/>
                      <a:pt x="130" y="32"/>
                      <a:pt x="136" y="28"/>
                    </a:cubicBezTo>
                    <a:cubicBezTo>
                      <a:pt x="143" y="23"/>
                      <a:pt x="149" y="17"/>
                      <a:pt x="156" y="13"/>
                    </a:cubicBezTo>
                    <a:cubicBezTo>
                      <a:pt x="159" y="11"/>
                      <a:pt x="165" y="11"/>
                      <a:pt x="168" y="13"/>
                    </a:cubicBezTo>
                    <a:cubicBezTo>
                      <a:pt x="172" y="15"/>
                      <a:pt x="169" y="25"/>
                      <a:pt x="164" y="27"/>
                    </a:cubicBezTo>
                    <a:cubicBezTo>
                      <a:pt x="160" y="29"/>
                      <a:pt x="156" y="31"/>
                      <a:pt x="152" y="33"/>
                    </a:cubicBezTo>
                    <a:cubicBezTo>
                      <a:pt x="151" y="34"/>
                      <a:pt x="151" y="34"/>
                      <a:pt x="151" y="35"/>
                    </a:cubicBezTo>
                    <a:close/>
                    <a:moveTo>
                      <a:pt x="126" y="76"/>
                    </a:moveTo>
                    <a:cubicBezTo>
                      <a:pt x="125" y="77"/>
                      <a:pt x="125" y="78"/>
                      <a:pt x="124" y="80"/>
                    </a:cubicBezTo>
                    <a:cubicBezTo>
                      <a:pt x="128" y="82"/>
                      <a:pt x="132" y="84"/>
                      <a:pt x="137" y="86"/>
                    </a:cubicBezTo>
                    <a:cubicBezTo>
                      <a:pt x="137" y="83"/>
                      <a:pt x="139" y="81"/>
                      <a:pt x="138" y="79"/>
                    </a:cubicBezTo>
                    <a:cubicBezTo>
                      <a:pt x="135" y="72"/>
                      <a:pt x="130" y="74"/>
                      <a:pt x="126"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Freeform 13">
                <a:extLst>
                  <a:ext uri="{FF2B5EF4-FFF2-40B4-BE49-F238E27FC236}">
                    <a16:creationId xmlns:a16="http://schemas.microsoft.com/office/drawing/2014/main" id="{614FF597-786A-488B-AAEE-43BA22BE8593}"/>
                  </a:ext>
                </a:extLst>
              </p:cNvPr>
              <p:cNvSpPr>
                <a:spLocks/>
              </p:cNvSpPr>
              <p:nvPr/>
            </p:nvSpPr>
            <p:spPr bwMode="auto">
              <a:xfrm>
                <a:off x="4657725" y="4679950"/>
                <a:ext cx="366713" cy="349250"/>
              </a:xfrm>
              <a:custGeom>
                <a:avLst/>
                <a:gdLst>
                  <a:gd name="T0" fmla="*/ 59 w 145"/>
                  <a:gd name="T1" fmla="*/ 69 h 138"/>
                  <a:gd name="T2" fmla="*/ 18 w 145"/>
                  <a:gd name="T3" fmla="*/ 105 h 138"/>
                  <a:gd name="T4" fmla="*/ 0 w 145"/>
                  <a:gd name="T5" fmla="*/ 104 h 138"/>
                  <a:gd name="T6" fmla="*/ 18 w 145"/>
                  <a:gd name="T7" fmla="*/ 38 h 138"/>
                  <a:gd name="T8" fmla="*/ 23 w 145"/>
                  <a:gd name="T9" fmla="*/ 21 h 138"/>
                  <a:gd name="T10" fmla="*/ 21 w 145"/>
                  <a:gd name="T11" fmla="*/ 5 h 138"/>
                  <a:gd name="T12" fmla="*/ 20 w 145"/>
                  <a:gd name="T13" fmla="*/ 1 h 138"/>
                  <a:gd name="T14" fmla="*/ 24 w 145"/>
                  <a:gd name="T15" fmla="*/ 0 h 138"/>
                  <a:gd name="T16" fmla="*/ 62 w 145"/>
                  <a:gd name="T17" fmla="*/ 23 h 138"/>
                  <a:gd name="T18" fmla="*/ 56 w 145"/>
                  <a:gd name="T19" fmla="*/ 25 h 138"/>
                  <a:gd name="T20" fmla="*/ 43 w 145"/>
                  <a:gd name="T21" fmla="*/ 33 h 138"/>
                  <a:gd name="T22" fmla="*/ 31 w 145"/>
                  <a:gd name="T23" fmla="*/ 84 h 138"/>
                  <a:gd name="T24" fmla="*/ 63 w 145"/>
                  <a:gd name="T25" fmla="*/ 56 h 138"/>
                  <a:gd name="T26" fmla="*/ 66 w 145"/>
                  <a:gd name="T27" fmla="*/ 33 h 138"/>
                  <a:gd name="T28" fmla="*/ 64 w 145"/>
                  <a:gd name="T29" fmla="*/ 28 h 138"/>
                  <a:gd name="T30" fmla="*/ 66 w 145"/>
                  <a:gd name="T31" fmla="*/ 26 h 138"/>
                  <a:gd name="T32" fmla="*/ 106 w 145"/>
                  <a:gd name="T33" fmla="*/ 50 h 138"/>
                  <a:gd name="T34" fmla="*/ 106 w 145"/>
                  <a:gd name="T35" fmla="*/ 52 h 138"/>
                  <a:gd name="T36" fmla="*/ 100 w 145"/>
                  <a:gd name="T37" fmla="*/ 52 h 138"/>
                  <a:gd name="T38" fmla="*/ 88 w 145"/>
                  <a:gd name="T39" fmla="*/ 58 h 138"/>
                  <a:gd name="T40" fmla="*/ 76 w 145"/>
                  <a:gd name="T41" fmla="*/ 110 h 138"/>
                  <a:gd name="T42" fmla="*/ 96 w 145"/>
                  <a:gd name="T43" fmla="*/ 93 h 138"/>
                  <a:gd name="T44" fmla="*/ 113 w 145"/>
                  <a:gd name="T45" fmla="*/ 79 h 138"/>
                  <a:gd name="T46" fmla="*/ 113 w 145"/>
                  <a:gd name="T47" fmla="*/ 60 h 138"/>
                  <a:gd name="T48" fmla="*/ 112 w 145"/>
                  <a:gd name="T49" fmla="*/ 56 h 138"/>
                  <a:gd name="T50" fmla="*/ 145 w 145"/>
                  <a:gd name="T51" fmla="*/ 73 h 138"/>
                  <a:gd name="T52" fmla="*/ 139 w 145"/>
                  <a:gd name="T53" fmla="*/ 76 h 138"/>
                  <a:gd name="T54" fmla="*/ 123 w 145"/>
                  <a:gd name="T55" fmla="*/ 80 h 138"/>
                  <a:gd name="T56" fmla="*/ 62 w 145"/>
                  <a:gd name="T57" fmla="*/ 132 h 138"/>
                  <a:gd name="T58" fmla="*/ 44 w 145"/>
                  <a:gd name="T59" fmla="*/ 131 h 138"/>
                  <a:gd name="T60" fmla="*/ 61 w 145"/>
                  <a:gd name="T61" fmla="*/ 70 h 138"/>
                  <a:gd name="T62" fmla="*/ 59 w 145"/>
                  <a:gd name="T63" fmla="*/ 69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5" h="138">
                    <a:moveTo>
                      <a:pt x="59" y="69"/>
                    </a:moveTo>
                    <a:cubicBezTo>
                      <a:pt x="45" y="81"/>
                      <a:pt x="31" y="92"/>
                      <a:pt x="18" y="105"/>
                    </a:cubicBezTo>
                    <a:cubicBezTo>
                      <a:pt x="11" y="110"/>
                      <a:pt x="6" y="112"/>
                      <a:pt x="0" y="104"/>
                    </a:cubicBezTo>
                    <a:cubicBezTo>
                      <a:pt x="6" y="83"/>
                      <a:pt x="12" y="61"/>
                      <a:pt x="18" y="38"/>
                    </a:cubicBezTo>
                    <a:cubicBezTo>
                      <a:pt x="19" y="33"/>
                      <a:pt x="22" y="27"/>
                      <a:pt x="23" y="21"/>
                    </a:cubicBezTo>
                    <a:cubicBezTo>
                      <a:pt x="23" y="16"/>
                      <a:pt x="21" y="10"/>
                      <a:pt x="21" y="5"/>
                    </a:cubicBezTo>
                    <a:cubicBezTo>
                      <a:pt x="21" y="4"/>
                      <a:pt x="20" y="2"/>
                      <a:pt x="20" y="1"/>
                    </a:cubicBezTo>
                    <a:cubicBezTo>
                      <a:pt x="21" y="0"/>
                      <a:pt x="23" y="0"/>
                      <a:pt x="24" y="0"/>
                    </a:cubicBezTo>
                    <a:cubicBezTo>
                      <a:pt x="36" y="8"/>
                      <a:pt x="48" y="15"/>
                      <a:pt x="62" y="23"/>
                    </a:cubicBezTo>
                    <a:cubicBezTo>
                      <a:pt x="59" y="24"/>
                      <a:pt x="57" y="26"/>
                      <a:pt x="56" y="25"/>
                    </a:cubicBezTo>
                    <a:cubicBezTo>
                      <a:pt x="48" y="21"/>
                      <a:pt x="45" y="26"/>
                      <a:pt x="43" y="33"/>
                    </a:cubicBezTo>
                    <a:cubicBezTo>
                      <a:pt x="39" y="50"/>
                      <a:pt x="34" y="66"/>
                      <a:pt x="31" y="84"/>
                    </a:cubicBezTo>
                    <a:cubicBezTo>
                      <a:pt x="42" y="75"/>
                      <a:pt x="53" y="66"/>
                      <a:pt x="63" y="56"/>
                    </a:cubicBezTo>
                    <a:cubicBezTo>
                      <a:pt x="69" y="50"/>
                      <a:pt x="70" y="41"/>
                      <a:pt x="66" y="33"/>
                    </a:cubicBezTo>
                    <a:cubicBezTo>
                      <a:pt x="66" y="31"/>
                      <a:pt x="65" y="29"/>
                      <a:pt x="64" y="28"/>
                    </a:cubicBezTo>
                    <a:cubicBezTo>
                      <a:pt x="65" y="27"/>
                      <a:pt x="65" y="26"/>
                      <a:pt x="66" y="26"/>
                    </a:cubicBezTo>
                    <a:cubicBezTo>
                      <a:pt x="79" y="34"/>
                      <a:pt x="93" y="42"/>
                      <a:pt x="106" y="50"/>
                    </a:cubicBezTo>
                    <a:cubicBezTo>
                      <a:pt x="106" y="50"/>
                      <a:pt x="106" y="51"/>
                      <a:pt x="106" y="52"/>
                    </a:cubicBezTo>
                    <a:cubicBezTo>
                      <a:pt x="104" y="52"/>
                      <a:pt x="102" y="53"/>
                      <a:pt x="100" y="52"/>
                    </a:cubicBezTo>
                    <a:cubicBezTo>
                      <a:pt x="94" y="49"/>
                      <a:pt x="90" y="51"/>
                      <a:pt x="88" y="58"/>
                    </a:cubicBezTo>
                    <a:cubicBezTo>
                      <a:pt x="84" y="75"/>
                      <a:pt x="79" y="92"/>
                      <a:pt x="76" y="110"/>
                    </a:cubicBezTo>
                    <a:cubicBezTo>
                      <a:pt x="83" y="104"/>
                      <a:pt x="89" y="98"/>
                      <a:pt x="96" y="93"/>
                    </a:cubicBezTo>
                    <a:cubicBezTo>
                      <a:pt x="102" y="88"/>
                      <a:pt x="107" y="83"/>
                      <a:pt x="113" y="79"/>
                    </a:cubicBezTo>
                    <a:cubicBezTo>
                      <a:pt x="122" y="71"/>
                      <a:pt x="122" y="68"/>
                      <a:pt x="113" y="60"/>
                    </a:cubicBezTo>
                    <a:cubicBezTo>
                      <a:pt x="113" y="59"/>
                      <a:pt x="112" y="58"/>
                      <a:pt x="112" y="56"/>
                    </a:cubicBezTo>
                    <a:cubicBezTo>
                      <a:pt x="124" y="59"/>
                      <a:pt x="133" y="67"/>
                      <a:pt x="145" y="73"/>
                    </a:cubicBezTo>
                    <a:cubicBezTo>
                      <a:pt x="142" y="74"/>
                      <a:pt x="140" y="76"/>
                      <a:pt x="139" y="76"/>
                    </a:cubicBezTo>
                    <a:cubicBezTo>
                      <a:pt x="132" y="72"/>
                      <a:pt x="127" y="76"/>
                      <a:pt x="123" y="80"/>
                    </a:cubicBezTo>
                    <a:cubicBezTo>
                      <a:pt x="102" y="97"/>
                      <a:pt x="82" y="114"/>
                      <a:pt x="62" y="132"/>
                    </a:cubicBezTo>
                    <a:cubicBezTo>
                      <a:pt x="56" y="137"/>
                      <a:pt x="51" y="138"/>
                      <a:pt x="44" y="131"/>
                    </a:cubicBezTo>
                    <a:cubicBezTo>
                      <a:pt x="50" y="111"/>
                      <a:pt x="55" y="91"/>
                      <a:pt x="61" y="70"/>
                    </a:cubicBezTo>
                    <a:cubicBezTo>
                      <a:pt x="60" y="70"/>
                      <a:pt x="60" y="70"/>
                      <a:pt x="59" y="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Freeform 14">
                <a:extLst>
                  <a:ext uri="{FF2B5EF4-FFF2-40B4-BE49-F238E27FC236}">
                    <a16:creationId xmlns:a16="http://schemas.microsoft.com/office/drawing/2014/main" id="{3625BAE8-57FD-4A77-861D-AE8635915AFD}"/>
                  </a:ext>
                </a:extLst>
              </p:cNvPr>
              <p:cNvSpPr>
                <a:spLocks/>
              </p:cNvSpPr>
              <p:nvPr/>
            </p:nvSpPr>
            <p:spPr bwMode="auto">
              <a:xfrm>
                <a:off x="6388100" y="1263650"/>
                <a:ext cx="366713" cy="339725"/>
              </a:xfrm>
              <a:custGeom>
                <a:avLst/>
                <a:gdLst>
                  <a:gd name="T0" fmla="*/ 66 w 145"/>
                  <a:gd name="T1" fmla="*/ 79 h 134"/>
                  <a:gd name="T2" fmla="*/ 45 w 145"/>
                  <a:gd name="T3" fmla="*/ 79 h 134"/>
                  <a:gd name="T4" fmla="*/ 23 w 145"/>
                  <a:gd name="T5" fmla="*/ 48 h 134"/>
                  <a:gd name="T6" fmla="*/ 28 w 145"/>
                  <a:gd name="T7" fmla="*/ 42 h 134"/>
                  <a:gd name="T8" fmla="*/ 33 w 145"/>
                  <a:gd name="T9" fmla="*/ 46 h 134"/>
                  <a:gd name="T10" fmla="*/ 77 w 145"/>
                  <a:gd name="T11" fmla="*/ 56 h 134"/>
                  <a:gd name="T12" fmla="*/ 81 w 145"/>
                  <a:gd name="T13" fmla="*/ 53 h 134"/>
                  <a:gd name="T14" fmla="*/ 93 w 145"/>
                  <a:gd name="T15" fmla="*/ 10 h 134"/>
                  <a:gd name="T16" fmla="*/ 96 w 145"/>
                  <a:gd name="T17" fmla="*/ 0 h 134"/>
                  <a:gd name="T18" fmla="*/ 106 w 145"/>
                  <a:gd name="T19" fmla="*/ 4 h 134"/>
                  <a:gd name="T20" fmla="*/ 116 w 145"/>
                  <a:gd name="T21" fmla="*/ 44 h 134"/>
                  <a:gd name="T22" fmla="*/ 124 w 145"/>
                  <a:gd name="T23" fmla="*/ 58 h 134"/>
                  <a:gd name="T24" fmla="*/ 143 w 145"/>
                  <a:gd name="T25" fmla="*/ 69 h 134"/>
                  <a:gd name="T26" fmla="*/ 136 w 145"/>
                  <a:gd name="T27" fmla="*/ 79 h 134"/>
                  <a:gd name="T28" fmla="*/ 124 w 145"/>
                  <a:gd name="T29" fmla="*/ 77 h 134"/>
                  <a:gd name="T30" fmla="*/ 90 w 145"/>
                  <a:gd name="T31" fmla="*/ 86 h 134"/>
                  <a:gd name="T32" fmla="*/ 52 w 145"/>
                  <a:gd name="T33" fmla="*/ 121 h 134"/>
                  <a:gd name="T34" fmla="*/ 10 w 145"/>
                  <a:gd name="T35" fmla="*/ 131 h 134"/>
                  <a:gd name="T36" fmla="*/ 2 w 145"/>
                  <a:gd name="T37" fmla="*/ 117 h 134"/>
                  <a:gd name="T38" fmla="*/ 14 w 145"/>
                  <a:gd name="T39" fmla="*/ 109 h 134"/>
                  <a:gd name="T40" fmla="*/ 33 w 145"/>
                  <a:gd name="T41" fmla="*/ 105 h 134"/>
                  <a:gd name="T42" fmla="*/ 66 w 145"/>
                  <a:gd name="T43" fmla="*/ 79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5" h="134">
                    <a:moveTo>
                      <a:pt x="66" y="79"/>
                    </a:moveTo>
                    <a:cubicBezTo>
                      <a:pt x="58" y="79"/>
                      <a:pt x="51" y="79"/>
                      <a:pt x="45" y="79"/>
                    </a:cubicBezTo>
                    <a:cubicBezTo>
                      <a:pt x="23" y="78"/>
                      <a:pt x="20" y="64"/>
                      <a:pt x="23" y="48"/>
                    </a:cubicBezTo>
                    <a:cubicBezTo>
                      <a:pt x="23" y="45"/>
                      <a:pt x="26" y="43"/>
                      <a:pt x="28" y="42"/>
                    </a:cubicBezTo>
                    <a:cubicBezTo>
                      <a:pt x="29" y="42"/>
                      <a:pt x="32" y="44"/>
                      <a:pt x="33" y="46"/>
                    </a:cubicBezTo>
                    <a:cubicBezTo>
                      <a:pt x="41" y="56"/>
                      <a:pt x="66" y="62"/>
                      <a:pt x="77" y="56"/>
                    </a:cubicBezTo>
                    <a:cubicBezTo>
                      <a:pt x="79" y="55"/>
                      <a:pt x="80" y="54"/>
                      <a:pt x="81" y="53"/>
                    </a:cubicBezTo>
                    <a:cubicBezTo>
                      <a:pt x="88" y="40"/>
                      <a:pt x="94" y="26"/>
                      <a:pt x="93" y="10"/>
                    </a:cubicBezTo>
                    <a:cubicBezTo>
                      <a:pt x="93" y="7"/>
                      <a:pt x="95" y="3"/>
                      <a:pt x="96" y="0"/>
                    </a:cubicBezTo>
                    <a:cubicBezTo>
                      <a:pt x="99" y="1"/>
                      <a:pt x="104" y="1"/>
                      <a:pt x="106" y="4"/>
                    </a:cubicBezTo>
                    <a:cubicBezTo>
                      <a:pt x="119" y="19"/>
                      <a:pt x="124" y="27"/>
                      <a:pt x="116" y="44"/>
                    </a:cubicBezTo>
                    <a:cubicBezTo>
                      <a:pt x="110" y="55"/>
                      <a:pt x="112" y="57"/>
                      <a:pt x="124" y="58"/>
                    </a:cubicBezTo>
                    <a:cubicBezTo>
                      <a:pt x="132" y="59"/>
                      <a:pt x="140" y="61"/>
                      <a:pt x="143" y="69"/>
                    </a:cubicBezTo>
                    <a:cubicBezTo>
                      <a:pt x="145" y="76"/>
                      <a:pt x="142" y="79"/>
                      <a:pt x="136" y="79"/>
                    </a:cubicBezTo>
                    <a:cubicBezTo>
                      <a:pt x="132" y="78"/>
                      <a:pt x="128" y="78"/>
                      <a:pt x="124" y="77"/>
                    </a:cubicBezTo>
                    <a:cubicBezTo>
                      <a:pt x="111" y="72"/>
                      <a:pt x="100" y="75"/>
                      <a:pt x="90" y="86"/>
                    </a:cubicBezTo>
                    <a:cubicBezTo>
                      <a:pt x="78" y="98"/>
                      <a:pt x="65" y="109"/>
                      <a:pt x="52" y="121"/>
                    </a:cubicBezTo>
                    <a:cubicBezTo>
                      <a:pt x="40" y="134"/>
                      <a:pt x="25" y="133"/>
                      <a:pt x="10" y="131"/>
                    </a:cubicBezTo>
                    <a:cubicBezTo>
                      <a:pt x="3" y="130"/>
                      <a:pt x="0" y="124"/>
                      <a:pt x="2" y="117"/>
                    </a:cubicBezTo>
                    <a:cubicBezTo>
                      <a:pt x="3" y="111"/>
                      <a:pt x="7" y="108"/>
                      <a:pt x="14" y="109"/>
                    </a:cubicBezTo>
                    <a:cubicBezTo>
                      <a:pt x="20" y="109"/>
                      <a:pt x="27" y="108"/>
                      <a:pt x="33" y="105"/>
                    </a:cubicBezTo>
                    <a:cubicBezTo>
                      <a:pt x="45" y="99"/>
                      <a:pt x="57" y="92"/>
                      <a:pt x="66"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Freeform 15">
                <a:extLst>
                  <a:ext uri="{FF2B5EF4-FFF2-40B4-BE49-F238E27FC236}">
                    <a16:creationId xmlns:a16="http://schemas.microsoft.com/office/drawing/2014/main" id="{8E74C1B8-9A0B-4BD3-823D-9994C0353473}"/>
                  </a:ext>
                </a:extLst>
              </p:cNvPr>
              <p:cNvSpPr>
                <a:spLocks/>
              </p:cNvSpPr>
              <p:nvPr/>
            </p:nvSpPr>
            <p:spPr bwMode="auto">
              <a:xfrm>
                <a:off x="4316413" y="4483100"/>
                <a:ext cx="387350" cy="379413"/>
              </a:xfrm>
              <a:custGeom>
                <a:avLst/>
                <a:gdLst>
                  <a:gd name="T0" fmla="*/ 66 w 153"/>
                  <a:gd name="T1" fmla="*/ 60 h 150"/>
                  <a:gd name="T2" fmla="*/ 92 w 153"/>
                  <a:gd name="T3" fmla="*/ 82 h 150"/>
                  <a:gd name="T4" fmla="*/ 112 w 153"/>
                  <a:gd name="T5" fmla="*/ 58 h 150"/>
                  <a:gd name="T6" fmla="*/ 112 w 153"/>
                  <a:gd name="T7" fmla="*/ 41 h 150"/>
                  <a:gd name="T8" fmla="*/ 153 w 153"/>
                  <a:gd name="T9" fmla="*/ 76 h 150"/>
                  <a:gd name="T10" fmla="*/ 143 w 153"/>
                  <a:gd name="T11" fmla="*/ 73 h 150"/>
                  <a:gd name="T12" fmla="*/ 130 w 153"/>
                  <a:gd name="T13" fmla="*/ 75 h 150"/>
                  <a:gd name="T14" fmla="*/ 84 w 153"/>
                  <a:gd name="T15" fmla="*/ 129 h 150"/>
                  <a:gd name="T16" fmla="*/ 84 w 153"/>
                  <a:gd name="T17" fmla="*/ 143 h 150"/>
                  <a:gd name="T18" fmla="*/ 86 w 153"/>
                  <a:gd name="T19" fmla="*/ 150 h 150"/>
                  <a:gd name="T20" fmla="*/ 47 w 153"/>
                  <a:gd name="T21" fmla="*/ 114 h 150"/>
                  <a:gd name="T22" fmla="*/ 71 w 153"/>
                  <a:gd name="T23" fmla="*/ 108 h 150"/>
                  <a:gd name="T24" fmla="*/ 88 w 153"/>
                  <a:gd name="T25" fmla="*/ 87 h 150"/>
                  <a:gd name="T26" fmla="*/ 62 w 153"/>
                  <a:gd name="T27" fmla="*/ 64 h 150"/>
                  <a:gd name="T28" fmla="*/ 39 w 153"/>
                  <a:gd name="T29" fmla="*/ 93 h 150"/>
                  <a:gd name="T30" fmla="*/ 39 w 153"/>
                  <a:gd name="T31" fmla="*/ 104 h 150"/>
                  <a:gd name="T32" fmla="*/ 41 w 153"/>
                  <a:gd name="T33" fmla="*/ 110 h 150"/>
                  <a:gd name="T34" fmla="*/ 39 w 153"/>
                  <a:gd name="T35" fmla="*/ 112 h 150"/>
                  <a:gd name="T36" fmla="*/ 0 w 153"/>
                  <a:gd name="T37" fmla="*/ 78 h 150"/>
                  <a:gd name="T38" fmla="*/ 1 w 153"/>
                  <a:gd name="T39" fmla="*/ 76 h 150"/>
                  <a:gd name="T40" fmla="*/ 6 w 153"/>
                  <a:gd name="T41" fmla="*/ 77 h 150"/>
                  <a:gd name="T42" fmla="*/ 22 w 153"/>
                  <a:gd name="T43" fmla="*/ 74 h 150"/>
                  <a:gd name="T44" fmla="*/ 65 w 153"/>
                  <a:gd name="T45" fmla="*/ 24 h 150"/>
                  <a:gd name="T46" fmla="*/ 66 w 153"/>
                  <a:gd name="T47" fmla="*/ 6 h 150"/>
                  <a:gd name="T48" fmla="*/ 67 w 153"/>
                  <a:gd name="T49" fmla="*/ 0 h 150"/>
                  <a:gd name="T50" fmla="*/ 107 w 153"/>
                  <a:gd name="T51" fmla="*/ 35 h 150"/>
                  <a:gd name="T52" fmla="*/ 99 w 153"/>
                  <a:gd name="T53" fmla="*/ 35 h 150"/>
                  <a:gd name="T54" fmla="*/ 85 w 153"/>
                  <a:gd name="T55" fmla="*/ 38 h 150"/>
                  <a:gd name="T56" fmla="*/ 66 w 153"/>
                  <a:gd name="T57" fmla="*/ 6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3" h="150">
                    <a:moveTo>
                      <a:pt x="66" y="60"/>
                    </a:moveTo>
                    <a:cubicBezTo>
                      <a:pt x="75" y="68"/>
                      <a:pt x="83" y="75"/>
                      <a:pt x="92" y="82"/>
                    </a:cubicBezTo>
                    <a:cubicBezTo>
                      <a:pt x="99" y="74"/>
                      <a:pt x="107" y="66"/>
                      <a:pt x="112" y="58"/>
                    </a:cubicBezTo>
                    <a:cubicBezTo>
                      <a:pt x="115" y="54"/>
                      <a:pt x="112" y="47"/>
                      <a:pt x="112" y="41"/>
                    </a:cubicBezTo>
                    <a:cubicBezTo>
                      <a:pt x="115" y="41"/>
                      <a:pt x="141" y="61"/>
                      <a:pt x="153" y="76"/>
                    </a:cubicBezTo>
                    <a:cubicBezTo>
                      <a:pt x="148" y="74"/>
                      <a:pt x="146" y="74"/>
                      <a:pt x="143" y="73"/>
                    </a:cubicBezTo>
                    <a:cubicBezTo>
                      <a:pt x="138" y="70"/>
                      <a:pt x="134" y="71"/>
                      <a:pt x="130" y="75"/>
                    </a:cubicBezTo>
                    <a:cubicBezTo>
                      <a:pt x="115" y="93"/>
                      <a:pt x="100" y="111"/>
                      <a:pt x="84" y="129"/>
                    </a:cubicBezTo>
                    <a:cubicBezTo>
                      <a:pt x="80" y="134"/>
                      <a:pt x="80" y="138"/>
                      <a:pt x="84" y="143"/>
                    </a:cubicBezTo>
                    <a:cubicBezTo>
                      <a:pt x="85" y="145"/>
                      <a:pt x="86" y="147"/>
                      <a:pt x="86" y="150"/>
                    </a:cubicBezTo>
                    <a:cubicBezTo>
                      <a:pt x="72" y="139"/>
                      <a:pt x="58" y="129"/>
                      <a:pt x="47" y="114"/>
                    </a:cubicBezTo>
                    <a:cubicBezTo>
                      <a:pt x="59" y="123"/>
                      <a:pt x="65" y="115"/>
                      <a:pt x="71" y="108"/>
                    </a:cubicBezTo>
                    <a:cubicBezTo>
                      <a:pt x="76" y="101"/>
                      <a:pt x="82" y="94"/>
                      <a:pt x="88" y="87"/>
                    </a:cubicBezTo>
                    <a:cubicBezTo>
                      <a:pt x="80" y="79"/>
                      <a:pt x="71" y="72"/>
                      <a:pt x="62" y="64"/>
                    </a:cubicBezTo>
                    <a:cubicBezTo>
                      <a:pt x="54" y="74"/>
                      <a:pt x="46" y="83"/>
                      <a:pt x="39" y="93"/>
                    </a:cubicBezTo>
                    <a:cubicBezTo>
                      <a:pt x="37" y="95"/>
                      <a:pt x="38" y="100"/>
                      <a:pt x="39" y="104"/>
                    </a:cubicBezTo>
                    <a:cubicBezTo>
                      <a:pt x="39" y="106"/>
                      <a:pt x="40" y="108"/>
                      <a:pt x="41" y="110"/>
                    </a:cubicBezTo>
                    <a:cubicBezTo>
                      <a:pt x="41" y="110"/>
                      <a:pt x="40" y="111"/>
                      <a:pt x="39" y="112"/>
                    </a:cubicBezTo>
                    <a:cubicBezTo>
                      <a:pt x="26" y="100"/>
                      <a:pt x="13" y="89"/>
                      <a:pt x="0" y="78"/>
                    </a:cubicBezTo>
                    <a:cubicBezTo>
                      <a:pt x="0" y="78"/>
                      <a:pt x="1" y="77"/>
                      <a:pt x="1" y="76"/>
                    </a:cubicBezTo>
                    <a:cubicBezTo>
                      <a:pt x="3" y="76"/>
                      <a:pt x="5" y="76"/>
                      <a:pt x="6" y="77"/>
                    </a:cubicBezTo>
                    <a:cubicBezTo>
                      <a:pt x="13" y="82"/>
                      <a:pt x="18" y="79"/>
                      <a:pt x="22" y="74"/>
                    </a:cubicBezTo>
                    <a:cubicBezTo>
                      <a:pt x="36" y="57"/>
                      <a:pt x="50" y="40"/>
                      <a:pt x="65" y="24"/>
                    </a:cubicBezTo>
                    <a:cubicBezTo>
                      <a:pt x="70" y="18"/>
                      <a:pt x="72" y="12"/>
                      <a:pt x="66" y="6"/>
                    </a:cubicBezTo>
                    <a:cubicBezTo>
                      <a:pt x="65" y="5"/>
                      <a:pt x="65" y="3"/>
                      <a:pt x="67" y="0"/>
                    </a:cubicBezTo>
                    <a:cubicBezTo>
                      <a:pt x="80" y="11"/>
                      <a:pt x="92" y="22"/>
                      <a:pt x="107" y="35"/>
                    </a:cubicBezTo>
                    <a:cubicBezTo>
                      <a:pt x="103" y="35"/>
                      <a:pt x="101" y="36"/>
                      <a:pt x="99" y="35"/>
                    </a:cubicBezTo>
                    <a:cubicBezTo>
                      <a:pt x="93" y="31"/>
                      <a:pt x="89" y="33"/>
                      <a:pt x="85" y="38"/>
                    </a:cubicBezTo>
                    <a:cubicBezTo>
                      <a:pt x="79" y="45"/>
                      <a:pt x="73" y="52"/>
                      <a:pt x="66"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16">
                <a:extLst>
                  <a:ext uri="{FF2B5EF4-FFF2-40B4-BE49-F238E27FC236}">
                    <a16:creationId xmlns:a16="http://schemas.microsoft.com/office/drawing/2014/main" id="{1CE2847F-CDC1-43B3-A4B7-7816C379F193}"/>
                  </a:ext>
                </a:extLst>
              </p:cNvPr>
              <p:cNvSpPr>
                <a:spLocks noEditPoints="1"/>
              </p:cNvSpPr>
              <p:nvPr/>
            </p:nvSpPr>
            <p:spPr bwMode="auto">
              <a:xfrm>
                <a:off x="7073900" y="4445000"/>
                <a:ext cx="347663" cy="314325"/>
              </a:xfrm>
              <a:custGeom>
                <a:avLst/>
                <a:gdLst>
                  <a:gd name="T0" fmla="*/ 109 w 138"/>
                  <a:gd name="T1" fmla="*/ 88 h 124"/>
                  <a:gd name="T2" fmla="*/ 72 w 138"/>
                  <a:gd name="T3" fmla="*/ 124 h 124"/>
                  <a:gd name="T4" fmla="*/ 70 w 138"/>
                  <a:gd name="T5" fmla="*/ 123 h 124"/>
                  <a:gd name="T6" fmla="*/ 72 w 138"/>
                  <a:gd name="T7" fmla="*/ 117 h 124"/>
                  <a:gd name="T8" fmla="*/ 70 w 138"/>
                  <a:gd name="T9" fmla="*/ 102 h 124"/>
                  <a:gd name="T10" fmla="*/ 25 w 138"/>
                  <a:gd name="T11" fmla="*/ 57 h 124"/>
                  <a:gd name="T12" fmla="*/ 4 w 138"/>
                  <a:gd name="T13" fmla="*/ 54 h 124"/>
                  <a:gd name="T14" fmla="*/ 0 w 138"/>
                  <a:gd name="T15" fmla="*/ 55 h 124"/>
                  <a:gd name="T16" fmla="*/ 1 w 138"/>
                  <a:gd name="T17" fmla="*/ 50 h 124"/>
                  <a:gd name="T18" fmla="*/ 42 w 138"/>
                  <a:gd name="T19" fmla="*/ 10 h 124"/>
                  <a:gd name="T20" fmla="*/ 66 w 138"/>
                  <a:gd name="T21" fmla="*/ 0 h 124"/>
                  <a:gd name="T22" fmla="*/ 86 w 138"/>
                  <a:gd name="T23" fmla="*/ 32 h 124"/>
                  <a:gd name="T24" fmla="*/ 75 w 138"/>
                  <a:gd name="T25" fmla="*/ 51 h 124"/>
                  <a:gd name="T26" fmla="*/ 116 w 138"/>
                  <a:gd name="T27" fmla="*/ 52 h 124"/>
                  <a:gd name="T28" fmla="*/ 127 w 138"/>
                  <a:gd name="T29" fmla="*/ 53 h 124"/>
                  <a:gd name="T30" fmla="*/ 125 w 138"/>
                  <a:gd name="T31" fmla="*/ 44 h 124"/>
                  <a:gd name="T32" fmla="*/ 126 w 138"/>
                  <a:gd name="T33" fmla="*/ 38 h 124"/>
                  <a:gd name="T34" fmla="*/ 130 w 138"/>
                  <a:gd name="T35" fmla="*/ 67 h 124"/>
                  <a:gd name="T36" fmla="*/ 100 w 138"/>
                  <a:gd name="T37" fmla="*/ 72 h 124"/>
                  <a:gd name="T38" fmla="*/ 88 w 138"/>
                  <a:gd name="T39" fmla="*/ 60 h 124"/>
                  <a:gd name="T40" fmla="*/ 64 w 138"/>
                  <a:gd name="T41" fmla="*/ 63 h 124"/>
                  <a:gd name="T42" fmla="*/ 90 w 138"/>
                  <a:gd name="T43" fmla="*/ 88 h 124"/>
                  <a:gd name="T44" fmla="*/ 101 w 138"/>
                  <a:gd name="T45" fmla="*/ 87 h 124"/>
                  <a:gd name="T46" fmla="*/ 108 w 138"/>
                  <a:gd name="T47" fmla="*/ 85 h 124"/>
                  <a:gd name="T48" fmla="*/ 109 w 138"/>
                  <a:gd name="T49" fmla="*/ 88 h 124"/>
                  <a:gd name="T50" fmla="*/ 58 w 138"/>
                  <a:gd name="T51" fmla="*/ 61 h 124"/>
                  <a:gd name="T52" fmla="*/ 71 w 138"/>
                  <a:gd name="T53" fmla="*/ 36 h 124"/>
                  <a:gd name="T54" fmla="*/ 53 w 138"/>
                  <a:gd name="T55" fmla="*/ 19 h 124"/>
                  <a:gd name="T56" fmla="*/ 35 w 138"/>
                  <a:gd name="T57" fmla="*/ 26 h 124"/>
                  <a:gd name="T58" fmla="*/ 40 w 138"/>
                  <a:gd name="T59" fmla="*/ 39 h 124"/>
                  <a:gd name="T60" fmla="*/ 58 w 138"/>
                  <a:gd name="T61" fmla="*/ 61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24">
                    <a:moveTo>
                      <a:pt x="109" y="88"/>
                    </a:moveTo>
                    <a:cubicBezTo>
                      <a:pt x="97" y="100"/>
                      <a:pt x="85" y="112"/>
                      <a:pt x="72" y="124"/>
                    </a:cubicBezTo>
                    <a:cubicBezTo>
                      <a:pt x="72" y="124"/>
                      <a:pt x="71" y="124"/>
                      <a:pt x="70" y="123"/>
                    </a:cubicBezTo>
                    <a:cubicBezTo>
                      <a:pt x="71" y="121"/>
                      <a:pt x="71" y="119"/>
                      <a:pt x="72" y="117"/>
                    </a:cubicBezTo>
                    <a:cubicBezTo>
                      <a:pt x="76" y="112"/>
                      <a:pt x="75" y="107"/>
                      <a:pt x="70" y="102"/>
                    </a:cubicBezTo>
                    <a:cubicBezTo>
                      <a:pt x="55" y="87"/>
                      <a:pt x="40" y="72"/>
                      <a:pt x="25" y="57"/>
                    </a:cubicBezTo>
                    <a:cubicBezTo>
                      <a:pt x="18" y="50"/>
                      <a:pt x="12" y="46"/>
                      <a:pt x="4" y="54"/>
                    </a:cubicBezTo>
                    <a:cubicBezTo>
                      <a:pt x="4" y="55"/>
                      <a:pt x="2" y="55"/>
                      <a:pt x="0" y="55"/>
                    </a:cubicBezTo>
                    <a:cubicBezTo>
                      <a:pt x="1" y="53"/>
                      <a:pt x="1" y="51"/>
                      <a:pt x="1" y="50"/>
                    </a:cubicBezTo>
                    <a:cubicBezTo>
                      <a:pt x="15" y="37"/>
                      <a:pt x="28" y="23"/>
                      <a:pt x="42" y="10"/>
                    </a:cubicBezTo>
                    <a:cubicBezTo>
                      <a:pt x="49" y="5"/>
                      <a:pt x="58" y="1"/>
                      <a:pt x="66" y="0"/>
                    </a:cubicBezTo>
                    <a:cubicBezTo>
                      <a:pt x="83" y="0"/>
                      <a:pt x="93" y="17"/>
                      <a:pt x="86" y="32"/>
                    </a:cubicBezTo>
                    <a:cubicBezTo>
                      <a:pt x="84" y="38"/>
                      <a:pt x="79" y="43"/>
                      <a:pt x="75" y="51"/>
                    </a:cubicBezTo>
                    <a:cubicBezTo>
                      <a:pt x="90" y="39"/>
                      <a:pt x="103" y="44"/>
                      <a:pt x="116" y="52"/>
                    </a:cubicBezTo>
                    <a:cubicBezTo>
                      <a:pt x="119" y="53"/>
                      <a:pt x="123" y="53"/>
                      <a:pt x="127" y="53"/>
                    </a:cubicBezTo>
                    <a:cubicBezTo>
                      <a:pt x="126" y="50"/>
                      <a:pt x="126" y="47"/>
                      <a:pt x="125" y="44"/>
                    </a:cubicBezTo>
                    <a:cubicBezTo>
                      <a:pt x="125" y="42"/>
                      <a:pt x="125" y="40"/>
                      <a:pt x="126" y="38"/>
                    </a:cubicBezTo>
                    <a:cubicBezTo>
                      <a:pt x="136" y="47"/>
                      <a:pt x="138" y="57"/>
                      <a:pt x="130" y="67"/>
                    </a:cubicBezTo>
                    <a:cubicBezTo>
                      <a:pt x="121" y="78"/>
                      <a:pt x="110" y="79"/>
                      <a:pt x="100" y="72"/>
                    </a:cubicBezTo>
                    <a:cubicBezTo>
                      <a:pt x="96" y="68"/>
                      <a:pt x="92" y="64"/>
                      <a:pt x="88" y="60"/>
                    </a:cubicBezTo>
                    <a:cubicBezTo>
                      <a:pt x="79" y="54"/>
                      <a:pt x="73" y="55"/>
                      <a:pt x="64" y="63"/>
                    </a:cubicBezTo>
                    <a:cubicBezTo>
                      <a:pt x="73" y="71"/>
                      <a:pt x="81" y="80"/>
                      <a:pt x="90" y="88"/>
                    </a:cubicBezTo>
                    <a:cubicBezTo>
                      <a:pt x="92" y="90"/>
                      <a:pt x="97" y="88"/>
                      <a:pt x="101" y="87"/>
                    </a:cubicBezTo>
                    <a:cubicBezTo>
                      <a:pt x="104" y="87"/>
                      <a:pt x="106" y="86"/>
                      <a:pt x="108" y="85"/>
                    </a:cubicBezTo>
                    <a:cubicBezTo>
                      <a:pt x="108" y="86"/>
                      <a:pt x="108" y="87"/>
                      <a:pt x="109" y="88"/>
                    </a:cubicBezTo>
                    <a:close/>
                    <a:moveTo>
                      <a:pt x="58" y="61"/>
                    </a:moveTo>
                    <a:cubicBezTo>
                      <a:pt x="67" y="52"/>
                      <a:pt x="73" y="46"/>
                      <a:pt x="71" y="36"/>
                    </a:cubicBezTo>
                    <a:cubicBezTo>
                      <a:pt x="69" y="27"/>
                      <a:pt x="62" y="21"/>
                      <a:pt x="53" y="19"/>
                    </a:cubicBezTo>
                    <a:cubicBezTo>
                      <a:pt x="46" y="16"/>
                      <a:pt x="39" y="19"/>
                      <a:pt x="35" y="26"/>
                    </a:cubicBezTo>
                    <a:cubicBezTo>
                      <a:pt x="31" y="32"/>
                      <a:pt x="36" y="35"/>
                      <a:pt x="40" y="39"/>
                    </a:cubicBezTo>
                    <a:cubicBezTo>
                      <a:pt x="46" y="46"/>
                      <a:pt x="52" y="53"/>
                      <a:pt x="58"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Freeform 17">
                <a:extLst>
                  <a:ext uri="{FF2B5EF4-FFF2-40B4-BE49-F238E27FC236}">
                    <a16:creationId xmlns:a16="http://schemas.microsoft.com/office/drawing/2014/main" id="{3B95921D-5B97-42A6-9EF6-C8FDC6CA6BA3}"/>
                  </a:ext>
                </a:extLst>
              </p:cNvPr>
              <p:cNvSpPr>
                <a:spLocks/>
              </p:cNvSpPr>
              <p:nvPr/>
            </p:nvSpPr>
            <p:spPr bwMode="auto">
              <a:xfrm>
                <a:off x="6873875" y="4589463"/>
                <a:ext cx="346075" cy="346075"/>
              </a:xfrm>
              <a:custGeom>
                <a:avLst/>
                <a:gdLst>
                  <a:gd name="T0" fmla="*/ 0 w 137"/>
                  <a:gd name="T1" fmla="*/ 55 h 137"/>
                  <a:gd name="T2" fmla="*/ 73 w 137"/>
                  <a:gd name="T3" fmla="*/ 0 h 137"/>
                  <a:gd name="T4" fmla="*/ 95 w 137"/>
                  <a:gd name="T5" fmla="*/ 27 h 137"/>
                  <a:gd name="T6" fmla="*/ 94 w 137"/>
                  <a:gd name="T7" fmla="*/ 30 h 137"/>
                  <a:gd name="T8" fmla="*/ 87 w 137"/>
                  <a:gd name="T9" fmla="*/ 28 h 137"/>
                  <a:gd name="T10" fmla="*/ 43 w 137"/>
                  <a:gd name="T11" fmla="*/ 31 h 137"/>
                  <a:gd name="T12" fmla="*/ 41 w 137"/>
                  <a:gd name="T13" fmla="*/ 45 h 137"/>
                  <a:gd name="T14" fmla="*/ 60 w 137"/>
                  <a:gd name="T15" fmla="*/ 70 h 137"/>
                  <a:gd name="T16" fmla="*/ 69 w 137"/>
                  <a:gd name="T17" fmla="*/ 54 h 137"/>
                  <a:gd name="T18" fmla="*/ 69 w 137"/>
                  <a:gd name="T19" fmla="*/ 38 h 137"/>
                  <a:gd name="T20" fmla="*/ 71 w 137"/>
                  <a:gd name="T21" fmla="*/ 37 h 137"/>
                  <a:gd name="T22" fmla="*/ 96 w 137"/>
                  <a:gd name="T23" fmla="*/ 69 h 137"/>
                  <a:gd name="T24" fmla="*/ 96 w 137"/>
                  <a:gd name="T25" fmla="*/ 72 h 137"/>
                  <a:gd name="T26" fmla="*/ 63 w 137"/>
                  <a:gd name="T27" fmla="*/ 74 h 137"/>
                  <a:gd name="T28" fmla="*/ 84 w 137"/>
                  <a:gd name="T29" fmla="*/ 101 h 137"/>
                  <a:gd name="T30" fmla="*/ 98 w 137"/>
                  <a:gd name="T31" fmla="*/ 102 h 137"/>
                  <a:gd name="T32" fmla="*/ 112 w 137"/>
                  <a:gd name="T33" fmla="*/ 59 h 137"/>
                  <a:gd name="T34" fmla="*/ 112 w 137"/>
                  <a:gd name="T35" fmla="*/ 50 h 137"/>
                  <a:gd name="T36" fmla="*/ 115 w 137"/>
                  <a:gd name="T37" fmla="*/ 50 h 137"/>
                  <a:gd name="T38" fmla="*/ 116 w 137"/>
                  <a:gd name="T39" fmla="*/ 51 h 137"/>
                  <a:gd name="T40" fmla="*/ 137 w 137"/>
                  <a:gd name="T41" fmla="*/ 80 h 137"/>
                  <a:gd name="T42" fmla="*/ 62 w 137"/>
                  <a:gd name="T43" fmla="*/ 137 h 137"/>
                  <a:gd name="T44" fmla="*/ 60 w 137"/>
                  <a:gd name="T45" fmla="*/ 136 h 137"/>
                  <a:gd name="T46" fmla="*/ 62 w 137"/>
                  <a:gd name="T47" fmla="*/ 131 h 137"/>
                  <a:gd name="T48" fmla="*/ 63 w 137"/>
                  <a:gd name="T49" fmla="*/ 114 h 137"/>
                  <a:gd name="T50" fmla="*/ 23 w 137"/>
                  <a:gd name="T51" fmla="*/ 62 h 137"/>
                  <a:gd name="T52" fmla="*/ 6 w 137"/>
                  <a:gd name="T53" fmla="*/ 57 h 137"/>
                  <a:gd name="T54" fmla="*/ 1 w 137"/>
                  <a:gd name="T55" fmla="*/ 58 h 137"/>
                  <a:gd name="T56" fmla="*/ 0 w 137"/>
                  <a:gd name="T57" fmla="*/ 55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7" h="137">
                    <a:moveTo>
                      <a:pt x="0" y="55"/>
                    </a:moveTo>
                    <a:cubicBezTo>
                      <a:pt x="24" y="37"/>
                      <a:pt x="48" y="19"/>
                      <a:pt x="73" y="0"/>
                    </a:cubicBezTo>
                    <a:cubicBezTo>
                      <a:pt x="81" y="9"/>
                      <a:pt x="88" y="18"/>
                      <a:pt x="95" y="27"/>
                    </a:cubicBezTo>
                    <a:cubicBezTo>
                      <a:pt x="95" y="28"/>
                      <a:pt x="95" y="29"/>
                      <a:pt x="94" y="30"/>
                    </a:cubicBezTo>
                    <a:cubicBezTo>
                      <a:pt x="92" y="29"/>
                      <a:pt x="89" y="29"/>
                      <a:pt x="87" y="28"/>
                    </a:cubicBezTo>
                    <a:cubicBezTo>
                      <a:pt x="70" y="19"/>
                      <a:pt x="56" y="20"/>
                      <a:pt x="43" y="31"/>
                    </a:cubicBezTo>
                    <a:cubicBezTo>
                      <a:pt x="38" y="35"/>
                      <a:pt x="36" y="39"/>
                      <a:pt x="41" y="45"/>
                    </a:cubicBezTo>
                    <a:cubicBezTo>
                      <a:pt x="47" y="52"/>
                      <a:pt x="52" y="60"/>
                      <a:pt x="60" y="70"/>
                    </a:cubicBezTo>
                    <a:cubicBezTo>
                      <a:pt x="64" y="64"/>
                      <a:pt x="68" y="59"/>
                      <a:pt x="69" y="54"/>
                    </a:cubicBezTo>
                    <a:cubicBezTo>
                      <a:pt x="71" y="49"/>
                      <a:pt x="69" y="43"/>
                      <a:pt x="69" y="38"/>
                    </a:cubicBezTo>
                    <a:cubicBezTo>
                      <a:pt x="70" y="37"/>
                      <a:pt x="71" y="37"/>
                      <a:pt x="71" y="37"/>
                    </a:cubicBezTo>
                    <a:cubicBezTo>
                      <a:pt x="80" y="47"/>
                      <a:pt x="88" y="58"/>
                      <a:pt x="96" y="69"/>
                    </a:cubicBezTo>
                    <a:cubicBezTo>
                      <a:pt x="96" y="70"/>
                      <a:pt x="96" y="71"/>
                      <a:pt x="96" y="72"/>
                    </a:cubicBezTo>
                    <a:cubicBezTo>
                      <a:pt x="84" y="68"/>
                      <a:pt x="72" y="61"/>
                      <a:pt x="63" y="74"/>
                    </a:cubicBezTo>
                    <a:cubicBezTo>
                      <a:pt x="69" y="83"/>
                      <a:pt x="77" y="92"/>
                      <a:pt x="84" y="101"/>
                    </a:cubicBezTo>
                    <a:cubicBezTo>
                      <a:pt x="88" y="107"/>
                      <a:pt x="92" y="106"/>
                      <a:pt x="98" y="102"/>
                    </a:cubicBezTo>
                    <a:cubicBezTo>
                      <a:pt x="112" y="93"/>
                      <a:pt x="117" y="77"/>
                      <a:pt x="112" y="59"/>
                    </a:cubicBezTo>
                    <a:cubicBezTo>
                      <a:pt x="112" y="56"/>
                      <a:pt x="112" y="53"/>
                      <a:pt x="112" y="50"/>
                    </a:cubicBezTo>
                    <a:cubicBezTo>
                      <a:pt x="113" y="50"/>
                      <a:pt x="114" y="50"/>
                      <a:pt x="115" y="50"/>
                    </a:cubicBezTo>
                    <a:cubicBezTo>
                      <a:pt x="115" y="50"/>
                      <a:pt x="116" y="51"/>
                      <a:pt x="116" y="51"/>
                    </a:cubicBezTo>
                    <a:cubicBezTo>
                      <a:pt x="123" y="61"/>
                      <a:pt x="130" y="70"/>
                      <a:pt x="137" y="80"/>
                    </a:cubicBezTo>
                    <a:cubicBezTo>
                      <a:pt x="112" y="99"/>
                      <a:pt x="87" y="118"/>
                      <a:pt x="62" y="137"/>
                    </a:cubicBezTo>
                    <a:cubicBezTo>
                      <a:pt x="62" y="137"/>
                      <a:pt x="61" y="136"/>
                      <a:pt x="60" y="136"/>
                    </a:cubicBezTo>
                    <a:cubicBezTo>
                      <a:pt x="61" y="134"/>
                      <a:pt x="61" y="132"/>
                      <a:pt x="62" y="131"/>
                    </a:cubicBezTo>
                    <a:cubicBezTo>
                      <a:pt x="68" y="125"/>
                      <a:pt x="67" y="120"/>
                      <a:pt x="63" y="114"/>
                    </a:cubicBezTo>
                    <a:cubicBezTo>
                      <a:pt x="49" y="97"/>
                      <a:pt x="36" y="79"/>
                      <a:pt x="23" y="62"/>
                    </a:cubicBezTo>
                    <a:cubicBezTo>
                      <a:pt x="18" y="55"/>
                      <a:pt x="13" y="53"/>
                      <a:pt x="6" y="57"/>
                    </a:cubicBezTo>
                    <a:cubicBezTo>
                      <a:pt x="5" y="58"/>
                      <a:pt x="3" y="58"/>
                      <a:pt x="1" y="58"/>
                    </a:cubicBezTo>
                    <a:cubicBezTo>
                      <a:pt x="1" y="57"/>
                      <a:pt x="0" y="56"/>
                      <a:pt x="0"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Freeform 18">
                <a:extLst>
                  <a:ext uri="{FF2B5EF4-FFF2-40B4-BE49-F238E27FC236}">
                    <a16:creationId xmlns:a16="http://schemas.microsoft.com/office/drawing/2014/main" id="{1F12BC9D-9E62-41B9-BA9A-48C04D1F4864}"/>
                  </a:ext>
                </a:extLst>
              </p:cNvPr>
              <p:cNvSpPr>
                <a:spLocks/>
              </p:cNvSpPr>
              <p:nvPr/>
            </p:nvSpPr>
            <p:spPr bwMode="auto">
              <a:xfrm>
                <a:off x="4948238" y="4872038"/>
                <a:ext cx="311150" cy="331788"/>
              </a:xfrm>
              <a:custGeom>
                <a:avLst/>
                <a:gdLst>
                  <a:gd name="T0" fmla="*/ 0 w 123"/>
                  <a:gd name="T1" fmla="*/ 93 h 131"/>
                  <a:gd name="T2" fmla="*/ 4 w 123"/>
                  <a:gd name="T3" fmla="*/ 92 h 131"/>
                  <a:gd name="T4" fmla="*/ 21 w 123"/>
                  <a:gd name="T5" fmla="*/ 82 h 131"/>
                  <a:gd name="T6" fmla="*/ 44 w 123"/>
                  <a:gd name="T7" fmla="*/ 25 h 131"/>
                  <a:gd name="T8" fmla="*/ 39 w 123"/>
                  <a:gd name="T9" fmla="*/ 6 h 131"/>
                  <a:gd name="T10" fmla="*/ 38 w 123"/>
                  <a:gd name="T11" fmla="*/ 0 h 131"/>
                  <a:gd name="T12" fmla="*/ 123 w 123"/>
                  <a:gd name="T13" fmla="*/ 35 h 131"/>
                  <a:gd name="T14" fmla="*/ 111 w 123"/>
                  <a:gd name="T15" fmla="*/ 68 h 131"/>
                  <a:gd name="T16" fmla="*/ 108 w 123"/>
                  <a:gd name="T17" fmla="*/ 69 h 131"/>
                  <a:gd name="T18" fmla="*/ 106 w 123"/>
                  <a:gd name="T19" fmla="*/ 61 h 131"/>
                  <a:gd name="T20" fmla="*/ 82 w 123"/>
                  <a:gd name="T21" fmla="*/ 25 h 131"/>
                  <a:gd name="T22" fmla="*/ 68 w 123"/>
                  <a:gd name="T23" fmla="*/ 31 h 131"/>
                  <a:gd name="T24" fmla="*/ 58 w 123"/>
                  <a:gd name="T25" fmla="*/ 56 h 131"/>
                  <a:gd name="T26" fmla="*/ 89 w 123"/>
                  <a:gd name="T27" fmla="*/ 50 h 131"/>
                  <a:gd name="T28" fmla="*/ 91 w 123"/>
                  <a:gd name="T29" fmla="*/ 52 h 131"/>
                  <a:gd name="T30" fmla="*/ 76 w 123"/>
                  <a:gd name="T31" fmla="*/ 89 h 131"/>
                  <a:gd name="T32" fmla="*/ 73 w 123"/>
                  <a:gd name="T33" fmla="*/ 91 h 131"/>
                  <a:gd name="T34" fmla="*/ 55 w 123"/>
                  <a:gd name="T35" fmla="*/ 64 h 131"/>
                  <a:gd name="T36" fmla="*/ 41 w 123"/>
                  <a:gd name="T37" fmla="*/ 97 h 131"/>
                  <a:gd name="T38" fmla="*/ 49 w 123"/>
                  <a:gd name="T39" fmla="*/ 109 h 131"/>
                  <a:gd name="T40" fmla="*/ 93 w 123"/>
                  <a:gd name="T41" fmla="*/ 99 h 131"/>
                  <a:gd name="T42" fmla="*/ 101 w 123"/>
                  <a:gd name="T43" fmla="*/ 94 h 131"/>
                  <a:gd name="T44" fmla="*/ 102 w 123"/>
                  <a:gd name="T45" fmla="*/ 96 h 131"/>
                  <a:gd name="T46" fmla="*/ 95 w 123"/>
                  <a:gd name="T47" fmla="*/ 113 h 131"/>
                  <a:gd name="T48" fmla="*/ 87 w 123"/>
                  <a:gd name="T49" fmla="*/ 131 h 131"/>
                  <a:gd name="T50" fmla="*/ 0 w 123"/>
                  <a:gd name="T51" fmla="*/ 96 h 131"/>
                  <a:gd name="T52" fmla="*/ 0 w 123"/>
                  <a:gd name="T53" fmla="*/ 93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3" h="131">
                    <a:moveTo>
                      <a:pt x="0" y="93"/>
                    </a:moveTo>
                    <a:cubicBezTo>
                      <a:pt x="2" y="93"/>
                      <a:pt x="3" y="92"/>
                      <a:pt x="4" y="92"/>
                    </a:cubicBezTo>
                    <a:cubicBezTo>
                      <a:pt x="14" y="96"/>
                      <a:pt x="18" y="91"/>
                      <a:pt x="21" y="82"/>
                    </a:cubicBezTo>
                    <a:cubicBezTo>
                      <a:pt x="28" y="63"/>
                      <a:pt x="36" y="44"/>
                      <a:pt x="44" y="25"/>
                    </a:cubicBezTo>
                    <a:cubicBezTo>
                      <a:pt x="47" y="17"/>
                      <a:pt x="48" y="11"/>
                      <a:pt x="39" y="6"/>
                    </a:cubicBezTo>
                    <a:cubicBezTo>
                      <a:pt x="38" y="6"/>
                      <a:pt x="37" y="4"/>
                      <a:pt x="38" y="0"/>
                    </a:cubicBezTo>
                    <a:cubicBezTo>
                      <a:pt x="66" y="12"/>
                      <a:pt x="94" y="23"/>
                      <a:pt x="123" y="35"/>
                    </a:cubicBezTo>
                    <a:cubicBezTo>
                      <a:pt x="119" y="46"/>
                      <a:pt x="115" y="57"/>
                      <a:pt x="111" y="68"/>
                    </a:cubicBezTo>
                    <a:cubicBezTo>
                      <a:pt x="110" y="68"/>
                      <a:pt x="109" y="68"/>
                      <a:pt x="108" y="69"/>
                    </a:cubicBezTo>
                    <a:cubicBezTo>
                      <a:pt x="108" y="66"/>
                      <a:pt x="106" y="63"/>
                      <a:pt x="106" y="61"/>
                    </a:cubicBezTo>
                    <a:cubicBezTo>
                      <a:pt x="106" y="43"/>
                      <a:pt x="98" y="31"/>
                      <a:pt x="82" y="25"/>
                    </a:cubicBezTo>
                    <a:cubicBezTo>
                      <a:pt x="75" y="22"/>
                      <a:pt x="70" y="23"/>
                      <a:pt x="68" y="31"/>
                    </a:cubicBezTo>
                    <a:cubicBezTo>
                      <a:pt x="65" y="39"/>
                      <a:pt x="61" y="48"/>
                      <a:pt x="58" y="56"/>
                    </a:cubicBezTo>
                    <a:cubicBezTo>
                      <a:pt x="70" y="67"/>
                      <a:pt x="79" y="57"/>
                      <a:pt x="89" y="50"/>
                    </a:cubicBezTo>
                    <a:cubicBezTo>
                      <a:pt x="89" y="51"/>
                      <a:pt x="90" y="51"/>
                      <a:pt x="91" y="52"/>
                    </a:cubicBezTo>
                    <a:cubicBezTo>
                      <a:pt x="86" y="64"/>
                      <a:pt x="81" y="77"/>
                      <a:pt x="76" y="89"/>
                    </a:cubicBezTo>
                    <a:cubicBezTo>
                      <a:pt x="75" y="90"/>
                      <a:pt x="74" y="90"/>
                      <a:pt x="73" y="91"/>
                    </a:cubicBezTo>
                    <a:cubicBezTo>
                      <a:pt x="70" y="80"/>
                      <a:pt x="71" y="66"/>
                      <a:pt x="55" y="64"/>
                    </a:cubicBezTo>
                    <a:cubicBezTo>
                      <a:pt x="51" y="74"/>
                      <a:pt x="46" y="86"/>
                      <a:pt x="41" y="97"/>
                    </a:cubicBezTo>
                    <a:cubicBezTo>
                      <a:pt x="39" y="104"/>
                      <a:pt x="44" y="107"/>
                      <a:pt x="49" y="109"/>
                    </a:cubicBezTo>
                    <a:cubicBezTo>
                      <a:pt x="65" y="116"/>
                      <a:pt x="80" y="112"/>
                      <a:pt x="93" y="99"/>
                    </a:cubicBezTo>
                    <a:cubicBezTo>
                      <a:pt x="95" y="97"/>
                      <a:pt x="98" y="95"/>
                      <a:pt x="101" y="94"/>
                    </a:cubicBezTo>
                    <a:cubicBezTo>
                      <a:pt x="101" y="95"/>
                      <a:pt x="102" y="95"/>
                      <a:pt x="102" y="96"/>
                    </a:cubicBezTo>
                    <a:cubicBezTo>
                      <a:pt x="100" y="102"/>
                      <a:pt x="98" y="107"/>
                      <a:pt x="95" y="113"/>
                    </a:cubicBezTo>
                    <a:cubicBezTo>
                      <a:pt x="93" y="119"/>
                      <a:pt x="90" y="124"/>
                      <a:pt x="87" y="131"/>
                    </a:cubicBezTo>
                    <a:cubicBezTo>
                      <a:pt x="58" y="119"/>
                      <a:pt x="29" y="107"/>
                      <a:pt x="0" y="96"/>
                    </a:cubicBezTo>
                    <a:cubicBezTo>
                      <a:pt x="0" y="95"/>
                      <a:pt x="0" y="94"/>
                      <a:pt x="0" y="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Freeform 19">
                <a:extLst>
                  <a:ext uri="{FF2B5EF4-FFF2-40B4-BE49-F238E27FC236}">
                    <a16:creationId xmlns:a16="http://schemas.microsoft.com/office/drawing/2014/main" id="{0966FB55-6969-45AA-A00A-302DF34C63D8}"/>
                  </a:ext>
                </a:extLst>
              </p:cNvPr>
              <p:cNvSpPr>
                <a:spLocks noEditPoints="1"/>
              </p:cNvSpPr>
              <p:nvPr/>
            </p:nvSpPr>
            <p:spPr bwMode="auto">
              <a:xfrm>
                <a:off x="3871913" y="3857625"/>
                <a:ext cx="261938" cy="266700"/>
              </a:xfrm>
              <a:custGeom>
                <a:avLst/>
                <a:gdLst>
                  <a:gd name="T0" fmla="*/ 50 w 104"/>
                  <a:gd name="T1" fmla="*/ 104 h 105"/>
                  <a:gd name="T2" fmla="*/ 0 w 104"/>
                  <a:gd name="T3" fmla="*/ 51 h 105"/>
                  <a:gd name="T4" fmla="*/ 53 w 104"/>
                  <a:gd name="T5" fmla="*/ 1 h 105"/>
                  <a:gd name="T6" fmla="*/ 104 w 104"/>
                  <a:gd name="T7" fmla="*/ 52 h 105"/>
                  <a:gd name="T8" fmla="*/ 50 w 104"/>
                  <a:gd name="T9" fmla="*/ 104 h 105"/>
                  <a:gd name="T10" fmla="*/ 69 w 104"/>
                  <a:gd name="T11" fmla="*/ 21 h 105"/>
                  <a:gd name="T12" fmla="*/ 15 w 104"/>
                  <a:gd name="T13" fmla="*/ 47 h 105"/>
                  <a:gd name="T14" fmla="*/ 9 w 104"/>
                  <a:gd name="T15" fmla="*/ 72 h 105"/>
                  <a:gd name="T16" fmla="*/ 32 w 104"/>
                  <a:gd name="T17" fmla="*/ 84 h 105"/>
                  <a:gd name="T18" fmla="*/ 89 w 104"/>
                  <a:gd name="T19" fmla="*/ 57 h 105"/>
                  <a:gd name="T20" fmla="*/ 94 w 104"/>
                  <a:gd name="T21" fmla="*/ 34 h 105"/>
                  <a:gd name="T22" fmla="*/ 69 w 104"/>
                  <a:gd name="T23" fmla="*/ 21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4" h="105">
                    <a:moveTo>
                      <a:pt x="50" y="104"/>
                    </a:moveTo>
                    <a:cubicBezTo>
                      <a:pt x="22" y="104"/>
                      <a:pt x="0" y="81"/>
                      <a:pt x="0" y="51"/>
                    </a:cubicBezTo>
                    <a:cubicBezTo>
                      <a:pt x="0" y="23"/>
                      <a:pt x="23" y="1"/>
                      <a:pt x="53" y="1"/>
                    </a:cubicBezTo>
                    <a:cubicBezTo>
                      <a:pt x="81" y="0"/>
                      <a:pt x="103" y="23"/>
                      <a:pt x="104" y="52"/>
                    </a:cubicBezTo>
                    <a:cubicBezTo>
                      <a:pt x="104" y="76"/>
                      <a:pt x="81" y="105"/>
                      <a:pt x="50" y="104"/>
                    </a:cubicBezTo>
                    <a:close/>
                    <a:moveTo>
                      <a:pt x="69" y="21"/>
                    </a:moveTo>
                    <a:cubicBezTo>
                      <a:pt x="51" y="23"/>
                      <a:pt x="31" y="32"/>
                      <a:pt x="15" y="47"/>
                    </a:cubicBezTo>
                    <a:cubicBezTo>
                      <a:pt x="6" y="55"/>
                      <a:pt x="5" y="64"/>
                      <a:pt x="9" y="72"/>
                    </a:cubicBezTo>
                    <a:cubicBezTo>
                      <a:pt x="13" y="81"/>
                      <a:pt x="21" y="86"/>
                      <a:pt x="32" y="84"/>
                    </a:cubicBezTo>
                    <a:cubicBezTo>
                      <a:pt x="54" y="81"/>
                      <a:pt x="73" y="72"/>
                      <a:pt x="89" y="57"/>
                    </a:cubicBezTo>
                    <a:cubicBezTo>
                      <a:pt x="96" y="51"/>
                      <a:pt x="98" y="43"/>
                      <a:pt x="94" y="34"/>
                    </a:cubicBezTo>
                    <a:cubicBezTo>
                      <a:pt x="90" y="25"/>
                      <a:pt x="84" y="21"/>
                      <a:pt x="69"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 name="Freeform 20">
                <a:extLst>
                  <a:ext uri="{FF2B5EF4-FFF2-40B4-BE49-F238E27FC236}">
                    <a16:creationId xmlns:a16="http://schemas.microsoft.com/office/drawing/2014/main" id="{B3BA570A-50BA-4498-9C53-46D2663A2A7D}"/>
                  </a:ext>
                </a:extLst>
              </p:cNvPr>
              <p:cNvSpPr>
                <a:spLocks/>
              </p:cNvSpPr>
              <p:nvPr/>
            </p:nvSpPr>
            <p:spPr bwMode="auto">
              <a:xfrm>
                <a:off x="6243638" y="4929188"/>
                <a:ext cx="303213" cy="317500"/>
              </a:xfrm>
              <a:custGeom>
                <a:avLst/>
                <a:gdLst>
                  <a:gd name="T0" fmla="*/ 105 w 120"/>
                  <a:gd name="T1" fmla="*/ 0 h 126"/>
                  <a:gd name="T2" fmla="*/ 105 w 120"/>
                  <a:gd name="T3" fmla="*/ 2 h 126"/>
                  <a:gd name="T4" fmla="*/ 98 w 120"/>
                  <a:gd name="T5" fmla="*/ 27 h 126"/>
                  <a:gd name="T6" fmla="*/ 120 w 120"/>
                  <a:gd name="T7" fmla="*/ 99 h 126"/>
                  <a:gd name="T8" fmla="*/ 100 w 120"/>
                  <a:gd name="T9" fmla="*/ 98 h 126"/>
                  <a:gd name="T10" fmla="*/ 37 w 120"/>
                  <a:gd name="T11" fmla="*/ 49 h 126"/>
                  <a:gd name="T12" fmla="*/ 28 w 120"/>
                  <a:gd name="T13" fmla="*/ 43 h 126"/>
                  <a:gd name="T14" fmla="*/ 47 w 120"/>
                  <a:gd name="T15" fmla="*/ 107 h 126"/>
                  <a:gd name="T16" fmla="*/ 60 w 120"/>
                  <a:gd name="T17" fmla="*/ 113 h 126"/>
                  <a:gd name="T18" fmla="*/ 69 w 120"/>
                  <a:gd name="T19" fmla="*/ 112 h 126"/>
                  <a:gd name="T20" fmla="*/ 28 w 120"/>
                  <a:gd name="T21" fmla="*/ 123 h 126"/>
                  <a:gd name="T22" fmla="*/ 35 w 120"/>
                  <a:gd name="T23" fmla="*/ 119 h 126"/>
                  <a:gd name="T24" fmla="*/ 39 w 120"/>
                  <a:gd name="T25" fmla="*/ 108 h 126"/>
                  <a:gd name="T26" fmla="*/ 19 w 120"/>
                  <a:gd name="T27" fmla="*/ 39 h 126"/>
                  <a:gd name="T28" fmla="*/ 9 w 120"/>
                  <a:gd name="T29" fmla="*/ 32 h 126"/>
                  <a:gd name="T30" fmla="*/ 1 w 120"/>
                  <a:gd name="T31" fmla="*/ 32 h 126"/>
                  <a:gd name="T32" fmla="*/ 0 w 120"/>
                  <a:gd name="T33" fmla="*/ 28 h 126"/>
                  <a:gd name="T34" fmla="*/ 34 w 120"/>
                  <a:gd name="T35" fmla="*/ 19 h 126"/>
                  <a:gd name="T36" fmla="*/ 40 w 120"/>
                  <a:gd name="T37" fmla="*/ 23 h 126"/>
                  <a:gd name="T38" fmla="*/ 96 w 120"/>
                  <a:gd name="T39" fmla="*/ 66 h 126"/>
                  <a:gd name="T40" fmla="*/ 104 w 120"/>
                  <a:gd name="T41" fmla="*/ 72 h 126"/>
                  <a:gd name="T42" fmla="*/ 88 w 120"/>
                  <a:gd name="T43" fmla="*/ 19 h 126"/>
                  <a:gd name="T44" fmla="*/ 78 w 120"/>
                  <a:gd name="T45" fmla="*/ 12 h 126"/>
                  <a:gd name="T46" fmla="*/ 70 w 120"/>
                  <a:gd name="T47" fmla="*/ 12 h 126"/>
                  <a:gd name="T48" fmla="*/ 69 w 120"/>
                  <a:gd name="T49" fmla="*/ 8 h 126"/>
                  <a:gd name="T50" fmla="*/ 87 w 120"/>
                  <a:gd name="T51" fmla="*/ 3 h 126"/>
                  <a:gd name="T52" fmla="*/ 105 w 120"/>
                  <a:gd name="T53"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0" h="126">
                    <a:moveTo>
                      <a:pt x="105" y="0"/>
                    </a:moveTo>
                    <a:cubicBezTo>
                      <a:pt x="105" y="0"/>
                      <a:pt x="105" y="2"/>
                      <a:pt x="105" y="2"/>
                    </a:cubicBezTo>
                    <a:cubicBezTo>
                      <a:pt x="93" y="8"/>
                      <a:pt x="95" y="17"/>
                      <a:pt x="98" y="27"/>
                    </a:cubicBezTo>
                    <a:cubicBezTo>
                      <a:pt x="106" y="51"/>
                      <a:pt x="113" y="75"/>
                      <a:pt x="120" y="99"/>
                    </a:cubicBezTo>
                    <a:cubicBezTo>
                      <a:pt x="113" y="103"/>
                      <a:pt x="107" y="104"/>
                      <a:pt x="100" y="98"/>
                    </a:cubicBezTo>
                    <a:cubicBezTo>
                      <a:pt x="79" y="81"/>
                      <a:pt x="58" y="65"/>
                      <a:pt x="37" y="49"/>
                    </a:cubicBezTo>
                    <a:cubicBezTo>
                      <a:pt x="35" y="47"/>
                      <a:pt x="32" y="46"/>
                      <a:pt x="28" y="43"/>
                    </a:cubicBezTo>
                    <a:cubicBezTo>
                      <a:pt x="35" y="66"/>
                      <a:pt x="41" y="86"/>
                      <a:pt x="47" y="107"/>
                    </a:cubicBezTo>
                    <a:cubicBezTo>
                      <a:pt x="49" y="113"/>
                      <a:pt x="54" y="113"/>
                      <a:pt x="60" y="113"/>
                    </a:cubicBezTo>
                    <a:cubicBezTo>
                      <a:pt x="62" y="112"/>
                      <a:pt x="65" y="112"/>
                      <a:pt x="69" y="112"/>
                    </a:cubicBezTo>
                    <a:cubicBezTo>
                      <a:pt x="61" y="119"/>
                      <a:pt x="34" y="126"/>
                      <a:pt x="28" y="123"/>
                    </a:cubicBezTo>
                    <a:cubicBezTo>
                      <a:pt x="31" y="122"/>
                      <a:pt x="34" y="121"/>
                      <a:pt x="35" y="119"/>
                    </a:cubicBezTo>
                    <a:cubicBezTo>
                      <a:pt x="37" y="116"/>
                      <a:pt x="40" y="111"/>
                      <a:pt x="39" y="108"/>
                    </a:cubicBezTo>
                    <a:cubicBezTo>
                      <a:pt x="33" y="85"/>
                      <a:pt x="26" y="62"/>
                      <a:pt x="19" y="39"/>
                    </a:cubicBezTo>
                    <a:cubicBezTo>
                      <a:pt x="18" y="34"/>
                      <a:pt x="14" y="31"/>
                      <a:pt x="9" y="32"/>
                    </a:cubicBezTo>
                    <a:cubicBezTo>
                      <a:pt x="6" y="32"/>
                      <a:pt x="3" y="32"/>
                      <a:pt x="1" y="32"/>
                    </a:cubicBezTo>
                    <a:cubicBezTo>
                      <a:pt x="0" y="31"/>
                      <a:pt x="0" y="30"/>
                      <a:pt x="0" y="28"/>
                    </a:cubicBezTo>
                    <a:cubicBezTo>
                      <a:pt x="11" y="25"/>
                      <a:pt x="23" y="22"/>
                      <a:pt x="34" y="19"/>
                    </a:cubicBezTo>
                    <a:cubicBezTo>
                      <a:pt x="36" y="19"/>
                      <a:pt x="38" y="21"/>
                      <a:pt x="40" y="23"/>
                    </a:cubicBezTo>
                    <a:cubicBezTo>
                      <a:pt x="59" y="37"/>
                      <a:pt x="77" y="52"/>
                      <a:pt x="96" y="66"/>
                    </a:cubicBezTo>
                    <a:cubicBezTo>
                      <a:pt x="98" y="68"/>
                      <a:pt x="100" y="69"/>
                      <a:pt x="104" y="72"/>
                    </a:cubicBezTo>
                    <a:cubicBezTo>
                      <a:pt x="99" y="53"/>
                      <a:pt x="94" y="36"/>
                      <a:pt x="88" y="19"/>
                    </a:cubicBezTo>
                    <a:cubicBezTo>
                      <a:pt x="87" y="16"/>
                      <a:pt x="81" y="14"/>
                      <a:pt x="78" y="12"/>
                    </a:cubicBezTo>
                    <a:cubicBezTo>
                      <a:pt x="75" y="12"/>
                      <a:pt x="72" y="12"/>
                      <a:pt x="70" y="12"/>
                    </a:cubicBezTo>
                    <a:cubicBezTo>
                      <a:pt x="70" y="11"/>
                      <a:pt x="69" y="10"/>
                      <a:pt x="69" y="8"/>
                    </a:cubicBezTo>
                    <a:cubicBezTo>
                      <a:pt x="75" y="7"/>
                      <a:pt x="81" y="4"/>
                      <a:pt x="87" y="3"/>
                    </a:cubicBezTo>
                    <a:cubicBezTo>
                      <a:pt x="93" y="1"/>
                      <a:pt x="99"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 name="Freeform 21">
                <a:extLst>
                  <a:ext uri="{FF2B5EF4-FFF2-40B4-BE49-F238E27FC236}">
                    <a16:creationId xmlns:a16="http://schemas.microsoft.com/office/drawing/2014/main" id="{B3566405-4CCC-421B-BCEA-0A6F29CA026E}"/>
                  </a:ext>
                </a:extLst>
              </p:cNvPr>
              <p:cNvSpPr>
                <a:spLocks/>
              </p:cNvSpPr>
              <p:nvPr/>
            </p:nvSpPr>
            <p:spPr bwMode="auto">
              <a:xfrm>
                <a:off x="3760788" y="3636963"/>
                <a:ext cx="307975" cy="244475"/>
              </a:xfrm>
              <a:custGeom>
                <a:avLst/>
                <a:gdLst>
                  <a:gd name="T0" fmla="*/ 2 w 122"/>
                  <a:gd name="T1" fmla="*/ 22 h 96"/>
                  <a:gd name="T2" fmla="*/ 33 w 122"/>
                  <a:gd name="T3" fmla="*/ 13 h 96"/>
                  <a:gd name="T4" fmla="*/ 39 w 122"/>
                  <a:gd name="T5" fmla="*/ 14 h 96"/>
                  <a:gd name="T6" fmla="*/ 36 w 122"/>
                  <a:gd name="T7" fmla="*/ 19 h 96"/>
                  <a:gd name="T8" fmla="*/ 17 w 122"/>
                  <a:gd name="T9" fmla="*/ 47 h 96"/>
                  <a:gd name="T10" fmla="*/ 22 w 122"/>
                  <a:gd name="T11" fmla="*/ 67 h 96"/>
                  <a:gd name="T12" fmla="*/ 47 w 122"/>
                  <a:gd name="T13" fmla="*/ 63 h 96"/>
                  <a:gd name="T14" fmla="*/ 51 w 122"/>
                  <a:gd name="T15" fmla="*/ 32 h 96"/>
                  <a:gd name="T16" fmla="*/ 83 w 122"/>
                  <a:gd name="T17" fmla="*/ 1 h 96"/>
                  <a:gd name="T18" fmla="*/ 113 w 122"/>
                  <a:gd name="T19" fmla="*/ 37 h 96"/>
                  <a:gd name="T20" fmla="*/ 122 w 122"/>
                  <a:gd name="T21" fmla="*/ 60 h 96"/>
                  <a:gd name="T22" fmla="*/ 121 w 122"/>
                  <a:gd name="T23" fmla="*/ 62 h 96"/>
                  <a:gd name="T24" fmla="*/ 90 w 122"/>
                  <a:gd name="T25" fmla="*/ 71 h 96"/>
                  <a:gd name="T26" fmla="*/ 87 w 122"/>
                  <a:gd name="T27" fmla="*/ 70 h 96"/>
                  <a:gd name="T28" fmla="*/ 88 w 122"/>
                  <a:gd name="T29" fmla="*/ 66 h 96"/>
                  <a:gd name="T30" fmla="*/ 100 w 122"/>
                  <a:gd name="T31" fmla="*/ 54 h 96"/>
                  <a:gd name="T32" fmla="*/ 103 w 122"/>
                  <a:gd name="T33" fmla="*/ 23 h 96"/>
                  <a:gd name="T34" fmla="*/ 90 w 122"/>
                  <a:gd name="T35" fmla="*/ 17 h 96"/>
                  <a:gd name="T36" fmla="*/ 79 w 122"/>
                  <a:gd name="T37" fmla="*/ 26 h 96"/>
                  <a:gd name="T38" fmla="*/ 76 w 122"/>
                  <a:gd name="T39" fmla="*/ 46 h 96"/>
                  <a:gd name="T40" fmla="*/ 72 w 122"/>
                  <a:gd name="T41" fmla="*/ 70 h 96"/>
                  <a:gd name="T42" fmla="*/ 25 w 122"/>
                  <a:gd name="T43" fmla="*/ 81 h 96"/>
                  <a:gd name="T44" fmla="*/ 10 w 122"/>
                  <a:gd name="T45" fmla="*/ 50 h 96"/>
                  <a:gd name="T46" fmla="*/ 0 w 122"/>
                  <a:gd name="T47" fmla="*/ 24 h 96"/>
                  <a:gd name="T48" fmla="*/ 2 w 122"/>
                  <a:gd name="T49" fmla="*/ 2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2" h="96">
                    <a:moveTo>
                      <a:pt x="2" y="22"/>
                    </a:moveTo>
                    <a:cubicBezTo>
                      <a:pt x="12" y="19"/>
                      <a:pt x="23" y="16"/>
                      <a:pt x="33" y="13"/>
                    </a:cubicBezTo>
                    <a:cubicBezTo>
                      <a:pt x="35" y="12"/>
                      <a:pt x="37" y="13"/>
                      <a:pt x="39" y="14"/>
                    </a:cubicBezTo>
                    <a:cubicBezTo>
                      <a:pt x="38" y="16"/>
                      <a:pt x="38" y="18"/>
                      <a:pt x="36" y="19"/>
                    </a:cubicBezTo>
                    <a:cubicBezTo>
                      <a:pt x="27" y="26"/>
                      <a:pt x="17" y="34"/>
                      <a:pt x="17" y="47"/>
                    </a:cubicBezTo>
                    <a:cubicBezTo>
                      <a:pt x="16" y="53"/>
                      <a:pt x="18" y="62"/>
                      <a:pt x="22" y="67"/>
                    </a:cubicBezTo>
                    <a:cubicBezTo>
                      <a:pt x="29" y="77"/>
                      <a:pt x="44" y="75"/>
                      <a:pt x="47" y="63"/>
                    </a:cubicBezTo>
                    <a:cubicBezTo>
                      <a:pt x="50" y="53"/>
                      <a:pt x="50" y="43"/>
                      <a:pt x="51" y="32"/>
                    </a:cubicBezTo>
                    <a:cubicBezTo>
                      <a:pt x="54" y="9"/>
                      <a:pt x="64" y="0"/>
                      <a:pt x="83" y="1"/>
                    </a:cubicBezTo>
                    <a:cubicBezTo>
                      <a:pt x="100" y="2"/>
                      <a:pt x="113" y="18"/>
                      <a:pt x="113" y="37"/>
                    </a:cubicBezTo>
                    <a:cubicBezTo>
                      <a:pt x="113" y="46"/>
                      <a:pt x="109" y="56"/>
                      <a:pt x="122" y="60"/>
                    </a:cubicBezTo>
                    <a:cubicBezTo>
                      <a:pt x="122" y="61"/>
                      <a:pt x="121" y="61"/>
                      <a:pt x="121" y="62"/>
                    </a:cubicBezTo>
                    <a:cubicBezTo>
                      <a:pt x="111" y="65"/>
                      <a:pt x="101" y="68"/>
                      <a:pt x="90" y="71"/>
                    </a:cubicBezTo>
                    <a:cubicBezTo>
                      <a:pt x="89" y="71"/>
                      <a:pt x="87" y="71"/>
                      <a:pt x="87" y="70"/>
                    </a:cubicBezTo>
                    <a:cubicBezTo>
                      <a:pt x="87" y="69"/>
                      <a:pt x="87" y="67"/>
                      <a:pt x="88" y="66"/>
                    </a:cubicBezTo>
                    <a:cubicBezTo>
                      <a:pt x="92" y="62"/>
                      <a:pt x="97" y="59"/>
                      <a:pt x="100" y="54"/>
                    </a:cubicBezTo>
                    <a:cubicBezTo>
                      <a:pt x="109" y="45"/>
                      <a:pt x="110" y="32"/>
                      <a:pt x="103" y="23"/>
                    </a:cubicBezTo>
                    <a:cubicBezTo>
                      <a:pt x="100" y="20"/>
                      <a:pt x="94" y="17"/>
                      <a:pt x="90" y="17"/>
                    </a:cubicBezTo>
                    <a:cubicBezTo>
                      <a:pt x="86" y="18"/>
                      <a:pt x="81" y="22"/>
                      <a:pt x="79" y="26"/>
                    </a:cubicBezTo>
                    <a:cubicBezTo>
                      <a:pt x="77" y="32"/>
                      <a:pt x="77" y="39"/>
                      <a:pt x="76" y="46"/>
                    </a:cubicBezTo>
                    <a:cubicBezTo>
                      <a:pt x="75" y="54"/>
                      <a:pt x="74" y="62"/>
                      <a:pt x="72" y="70"/>
                    </a:cubicBezTo>
                    <a:cubicBezTo>
                      <a:pt x="66" y="90"/>
                      <a:pt x="40" y="96"/>
                      <a:pt x="25" y="81"/>
                    </a:cubicBezTo>
                    <a:cubicBezTo>
                      <a:pt x="16" y="73"/>
                      <a:pt x="12" y="62"/>
                      <a:pt x="10" y="50"/>
                    </a:cubicBezTo>
                    <a:cubicBezTo>
                      <a:pt x="9" y="41"/>
                      <a:pt x="14" y="29"/>
                      <a:pt x="0" y="24"/>
                    </a:cubicBezTo>
                    <a:cubicBezTo>
                      <a:pt x="0" y="24"/>
                      <a:pt x="1" y="23"/>
                      <a:pt x="2"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Freeform 22">
                <a:extLst>
                  <a:ext uri="{FF2B5EF4-FFF2-40B4-BE49-F238E27FC236}">
                    <a16:creationId xmlns:a16="http://schemas.microsoft.com/office/drawing/2014/main" id="{DC9A54A7-8E63-4315-81E2-F5F5BD20B461}"/>
                  </a:ext>
                </a:extLst>
              </p:cNvPr>
              <p:cNvSpPr>
                <a:spLocks/>
              </p:cNvSpPr>
              <p:nvPr/>
            </p:nvSpPr>
            <p:spPr bwMode="auto">
              <a:xfrm>
                <a:off x="7272338" y="4254500"/>
                <a:ext cx="279400" cy="293688"/>
              </a:xfrm>
              <a:custGeom>
                <a:avLst/>
                <a:gdLst>
                  <a:gd name="T0" fmla="*/ 30 w 110"/>
                  <a:gd name="T1" fmla="*/ 0 h 116"/>
                  <a:gd name="T2" fmla="*/ 60 w 110"/>
                  <a:gd name="T3" fmla="*/ 19 h 116"/>
                  <a:gd name="T4" fmla="*/ 59 w 110"/>
                  <a:gd name="T5" fmla="*/ 22 h 116"/>
                  <a:gd name="T6" fmla="*/ 49 w 110"/>
                  <a:gd name="T7" fmla="*/ 21 h 116"/>
                  <a:gd name="T8" fmla="*/ 15 w 110"/>
                  <a:gd name="T9" fmla="*/ 33 h 116"/>
                  <a:gd name="T10" fmla="*/ 13 w 110"/>
                  <a:gd name="T11" fmla="*/ 48 h 116"/>
                  <a:gd name="T12" fmla="*/ 30 w 110"/>
                  <a:gd name="T13" fmla="*/ 55 h 116"/>
                  <a:gd name="T14" fmla="*/ 47 w 110"/>
                  <a:gd name="T15" fmla="*/ 45 h 116"/>
                  <a:gd name="T16" fmla="*/ 65 w 110"/>
                  <a:gd name="T17" fmla="*/ 33 h 116"/>
                  <a:gd name="T18" fmla="*/ 96 w 110"/>
                  <a:gd name="T19" fmla="*/ 35 h 116"/>
                  <a:gd name="T20" fmla="*/ 106 w 110"/>
                  <a:gd name="T21" fmla="*/ 69 h 116"/>
                  <a:gd name="T22" fmla="*/ 87 w 110"/>
                  <a:gd name="T23" fmla="*/ 97 h 116"/>
                  <a:gd name="T24" fmla="*/ 80 w 110"/>
                  <a:gd name="T25" fmla="*/ 112 h 116"/>
                  <a:gd name="T26" fmla="*/ 77 w 110"/>
                  <a:gd name="T27" fmla="*/ 116 h 116"/>
                  <a:gd name="T28" fmla="*/ 45 w 110"/>
                  <a:gd name="T29" fmla="*/ 95 h 116"/>
                  <a:gd name="T30" fmla="*/ 45 w 110"/>
                  <a:gd name="T31" fmla="*/ 93 h 116"/>
                  <a:gd name="T32" fmla="*/ 53 w 110"/>
                  <a:gd name="T33" fmla="*/ 92 h 116"/>
                  <a:gd name="T34" fmla="*/ 80 w 110"/>
                  <a:gd name="T35" fmla="*/ 92 h 116"/>
                  <a:gd name="T36" fmla="*/ 99 w 110"/>
                  <a:gd name="T37" fmla="*/ 70 h 116"/>
                  <a:gd name="T38" fmla="*/ 79 w 110"/>
                  <a:gd name="T39" fmla="*/ 55 h 116"/>
                  <a:gd name="T40" fmla="*/ 64 w 110"/>
                  <a:gd name="T41" fmla="*/ 64 h 116"/>
                  <a:gd name="T42" fmla="*/ 46 w 110"/>
                  <a:gd name="T43" fmla="*/ 76 h 116"/>
                  <a:gd name="T44" fmla="*/ 14 w 110"/>
                  <a:gd name="T45" fmla="*/ 74 h 116"/>
                  <a:gd name="T46" fmla="*/ 5 w 110"/>
                  <a:gd name="T47" fmla="*/ 40 h 116"/>
                  <a:gd name="T48" fmla="*/ 16 w 110"/>
                  <a:gd name="T49" fmla="*/ 22 h 116"/>
                  <a:gd name="T50" fmla="*/ 30 w 110"/>
                  <a:gd name="T51"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0" h="116">
                    <a:moveTo>
                      <a:pt x="30" y="0"/>
                    </a:moveTo>
                    <a:cubicBezTo>
                      <a:pt x="41" y="6"/>
                      <a:pt x="50" y="12"/>
                      <a:pt x="60" y="19"/>
                    </a:cubicBezTo>
                    <a:cubicBezTo>
                      <a:pt x="60" y="20"/>
                      <a:pt x="59" y="21"/>
                      <a:pt x="59" y="22"/>
                    </a:cubicBezTo>
                    <a:cubicBezTo>
                      <a:pt x="56" y="21"/>
                      <a:pt x="52" y="21"/>
                      <a:pt x="49" y="21"/>
                    </a:cubicBezTo>
                    <a:cubicBezTo>
                      <a:pt x="33" y="18"/>
                      <a:pt x="21" y="22"/>
                      <a:pt x="15" y="33"/>
                    </a:cubicBezTo>
                    <a:cubicBezTo>
                      <a:pt x="13" y="37"/>
                      <a:pt x="12" y="43"/>
                      <a:pt x="13" y="48"/>
                    </a:cubicBezTo>
                    <a:cubicBezTo>
                      <a:pt x="15" y="55"/>
                      <a:pt x="23" y="58"/>
                      <a:pt x="30" y="55"/>
                    </a:cubicBezTo>
                    <a:cubicBezTo>
                      <a:pt x="36" y="52"/>
                      <a:pt x="41" y="48"/>
                      <a:pt x="47" y="45"/>
                    </a:cubicBezTo>
                    <a:cubicBezTo>
                      <a:pt x="53" y="41"/>
                      <a:pt x="58" y="36"/>
                      <a:pt x="65" y="33"/>
                    </a:cubicBezTo>
                    <a:cubicBezTo>
                      <a:pt x="75" y="28"/>
                      <a:pt x="86" y="27"/>
                      <a:pt x="96" y="35"/>
                    </a:cubicBezTo>
                    <a:cubicBezTo>
                      <a:pt x="107" y="44"/>
                      <a:pt x="110" y="56"/>
                      <a:pt x="106" y="69"/>
                    </a:cubicBezTo>
                    <a:cubicBezTo>
                      <a:pt x="103" y="81"/>
                      <a:pt x="96" y="89"/>
                      <a:pt x="87" y="97"/>
                    </a:cubicBezTo>
                    <a:cubicBezTo>
                      <a:pt x="82" y="101"/>
                      <a:pt x="76" y="104"/>
                      <a:pt x="80" y="112"/>
                    </a:cubicBezTo>
                    <a:cubicBezTo>
                      <a:pt x="80" y="112"/>
                      <a:pt x="79" y="114"/>
                      <a:pt x="77" y="116"/>
                    </a:cubicBezTo>
                    <a:cubicBezTo>
                      <a:pt x="66" y="109"/>
                      <a:pt x="56" y="102"/>
                      <a:pt x="45" y="95"/>
                    </a:cubicBezTo>
                    <a:cubicBezTo>
                      <a:pt x="45" y="94"/>
                      <a:pt x="45" y="93"/>
                      <a:pt x="45" y="93"/>
                    </a:cubicBezTo>
                    <a:cubicBezTo>
                      <a:pt x="48" y="92"/>
                      <a:pt x="50" y="92"/>
                      <a:pt x="53" y="92"/>
                    </a:cubicBezTo>
                    <a:cubicBezTo>
                      <a:pt x="62" y="92"/>
                      <a:pt x="71" y="93"/>
                      <a:pt x="80" y="92"/>
                    </a:cubicBezTo>
                    <a:cubicBezTo>
                      <a:pt x="91" y="90"/>
                      <a:pt x="98" y="80"/>
                      <a:pt x="99" y="70"/>
                    </a:cubicBezTo>
                    <a:cubicBezTo>
                      <a:pt x="100" y="58"/>
                      <a:pt x="90" y="51"/>
                      <a:pt x="79" y="55"/>
                    </a:cubicBezTo>
                    <a:cubicBezTo>
                      <a:pt x="74" y="58"/>
                      <a:pt x="69" y="61"/>
                      <a:pt x="64" y="64"/>
                    </a:cubicBezTo>
                    <a:cubicBezTo>
                      <a:pt x="58" y="68"/>
                      <a:pt x="52" y="73"/>
                      <a:pt x="46" y="76"/>
                    </a:cubicBezTo>
                    <a:cubicBezTo>
                      <a:pt x="32" y="83"/>
                      <a:pt x="23" y="82"/>
                      <a:pt x="14" y="74"/>
                    </a:cubicBezTo>
                    <a:cubicBezTo>
                      <a:pt x="3" y="65"/>
                      <a:pt x="0" y="52"/>
                      <a:pt x="5" y="40"/>
                    </a:cubicBezTo>
                    <a:cubicBezTo>
                      <a:pt x="8" y="33"/>
                      <a:pt x="12" y="27"/>
                      <a:pt x="16" y="22"/>
                    </a:cubicBezTo>
                    <a:cubicBezTo>
                      <a:pt x="21" y="16"/>
                      <a:pt x="29" y="6"/>
                      <a:pt x="3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Freeform 23">
                <a:extLst>
                  <a:ext uri="{FF2B5EF4-FFF2-40B4-BE49-F238E27FC236}">
                    <a16:creationId xmlns:a16="http://schemas.microsoft.com/office/drawing/2014/main" id="{1B0E2042-A2FA-4FD3-A360-38FEABB0B0C0}"/>
                  </a:ext>
                </a:extLst>
              </p:cNvPr>
              <p:cNvSpPr>
                <a:spLocks/>
              </p:cNvSpPr>
              <p:nvPr/>
            </p:nvSpPr>
            <p:spPr bwMode="auto">
              <a:xfrm>
                <a:off x="5219700" y="4976813"/>
                <a:ext cx="239713" cy="280988"/>
              </a:xfrm>
              <a:custGeom>
                <a:avLst/>
                <a:gdLst>
                  <a:gd name="T0" fmla="*/ 95 w 95"/>
                  <a:gd name="T1" fmla="*/ 13 h 111"/>
                  <a:gd name="T2" fmla="*/ 87 w 95"/>
                  <a:gd name="T3" fmla="*/ 44 h 111"/>
                  <a:gd name="T4" fmla="*/ 84 w 95"/>
                  <a:gd name="T5" fmla="*/ 49 h 111"/>
                  <a:gd name="T6" fmla="*/ 81 w 95"/>
                  <a:gd name="T7" fmla="*/ 43 h 111"/>
                  <a:gd name="T8" fmla="*/ 76 w 95"/>
                  <a:gd name="T9" fmla="*/ 25 h 111"/>
                  <a:gd name="T10" fmla="*/ 56 w 95"/>
                  <a:gd name="T11" fmla="*/ 11 h 111"/>
                  <a:gd name="T12" fmla="*/ 39 w 95"/>
                  <a:gd name="T13" fmla="*/ 19 h 111"/>
                  <a:gd name="T14" fmla="*/ 44 w 95"/>
                  <a:gd name="T15" fmla="*/ 35 h 111"/>
                  <a:gd name="T16" fmla="*/ 58 w 95"/>
                  <a:gd name="T17" fmla="*/ 46 h 111"/>
                  <a:gd name="T18" fmla="*/ 76 w 95"/>
                  <a:gd name="T19" fmla="*/ 62 h 111"/>
                  <a:gd name="T20" fmla="*/ 58 w 95"/>
                  <a:gd name="T21" fmla="*/ 108 h 111"/>
                  <a:gd name="T22" fmla="*/ 19 w 95"/>
                  <a:gd name="T23" fmla="*/ 98 h 111"/>
                  <a:gd name="T24" fmla="*/ 5 w 95"/>
                  <a:gd name="T25" fmla="*/ 97 h 111"/>
                  <a:gd name="T26" fmla="*/ 0 w 95"/>
                  <a:gd name="T27" fmla="*/ 94 h 111"/>
                  <a:gd name="T28" fmla="*/ 7 w 95"/>
                  <a:gd name="T29" fmla="*/ 63 h 111"/>
                  <a:gd name="T30" fmla="*/ 11 w 95"/>
                  <a:gd name="T31" fmla="*/ 60 h 111"/>
                  <a:gd name="T32" fmla="*/ 14 w 95"/>
                  <a:gd name="T33" fmla="*/ 64 h 111"/>
                  <a:gd name="T34" fmla="*/ 18 w 95"/>
                  <a:gd name="T35" fmla="*/ 83 h 111"/>
                  <a:gd name="T36" fmla="*/ 45 w 95"/>
                  <a:gd name="T37" fmla="*/ 103 h 111"/>
                  <a:gd name="T38" fmla="*/ 60 w 95"/>
                  <a:gd name="T39" fmla="*/ 94 h 111"/>
                  <a:gd name="T40" fmla="*/ 56 w 95"/>
                  <a:gd name="T41" fmla="*/ 78 h 111"/>
                  <a:gd name="T42" fmla="*/ 43 w 95"/>
                  <a:gd name="T43" fmla="*/ 67 h 111"/>
                  <a:gd name="T44" fmla="*/ 31 w 95"/>
                  <a:gd name="T45" fmla="*/ 58 h 111"/>
                  <a:gd name="T46" fmla="*/ 21 w 95"/>
                  <a:gd name="T47" fmla="*/ 19 h 111"/>
                  <a:gd name="T48" fmla="*/ 61 w 95"/>
                  <a:gd name="T49" fmla="*/ 5 h 111"/>
                  <a:gd name="T50" fmla="*/ 66 w 95"/>
                  <a:gd name="T51" fmla="*/ 8 h 111"/>
                  <a:gd name="T52" fmla="*/ 95 w 95"/>
                  <a:gd name="T53" fmla="*/ 13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5" h="111">
                    <a:moveTo>
                      <a:pt x="95" y="13"/>
                    </a:moveTo>
                    <a:cubicBezTo>
                      <a:pt x="92" y="26"/>
                      <a:pt x="90" y="35"/>
                      <a:pt x="87" y="44"/>
                    </a:cubicBezTo>
                    <a:cubicBezTo>
                      <a:pt x="87" y="46"/>
                      <a:pt x="85" y="47"/>
                      <a:pt x="84" y="49"/>
                    </a:cubicBezTo>
                    <a:cubicBezTo>
                      <a:pt x="83" y="47"/>
                      <a:pt x="81" y="45"/>
                      <a:pt x="81" y="43"/>
                    </a:cubicBezTo>
                    <a:cubicBezTo>
                      <a:pt x="79" y="37"/>
                      <a:pt x="78" y="31"/>
                      <a:pt x="76" y="25"/>
                    </a:cubicBezTo>
                    <a:cubicBezTo>
                      <a:pt x="72" y="17"/>
                      <a:pt x="65" y="12"/>
                      <a:pt x="56" y="11"/>
                    </a:cubicBezTo>
                    <a:cubicBezTo>
                      <a:pt x="49" y="10"/>
                      <a:pt x="43" y="12"/>
                      <a:pt x="39" y="19"/>
                    </a:cubicBezTo>
                    <a:cubicBezTo>
                      <a:pt x="36" y="25"/>
                      <a:pt x="39" y="30"/>
                      <a:pt x="44" y="35"/>
                    </a:cubicBezTo>
                    <a:cubicBezTo>
                      <a:pt x="48" y="39"/>
                      <a:pt x="53" y="42"/>
                      <a:pt x="58" y="46"/>
                    </a:cubicBezTo>
                    <a:cubicBezTo>
                      <a:pt x="64" y="51"/>
                      <a:pt x="71" y="56"/>
                      <a:pt x="76" y="62"/>
                    </a:cubicBezTo>
                    <a:cubicBezTo>
                      <a:pt x="91" y="79"/>
                      <a:pt x="81" y="104"/>
                      <a:pt x="58" y="108"/>
                    </a:cubicBezTo>
                    <a:cubicBezTo>
                      <a:pt x="44" y="111"/>
                      <a:pt x="31" y="107"/>
                      <a:pt x="19" y="98"/>
                    </a:cubicBezTo>
                    <a:cubicBezTo>
                      <a:pt x="14" y="95"/>
                      <a:pt x="10" y="92"/>
                      <a:pt x="5" y="97"/>
                    </a:cubicBezTo>
                    <a:cubicBezTo>
                      <a:pt x="5" y="97"/>
                      <a:pt x="0" y="94"/>
                      <a:pt x="0" y="94"/>
                    </a:cubicBezTo>
                    <a:cubicBezTo>
                      <a:pt x="2" y="83"/>
                      <a:pt x="5" y="73"/>
                      <a:pt x="7" y="63"/>
                    </a:cubicBezTo>
                    <a:cubicBezTo>
                      <a:pt x="8" y="62"/>
                      <a:pt x="10" y="61"/>
                      <a:pt x="11" y="60"/>
                    </a:cubicBezTo>
                    <a:cubicBezTo>
                      <a:pt x="12" y="61"/>
                      <a:pt x="13" y="63"/>
                      <a:pt x="14" y="64"/>
                    </a:cubicBezTo>
                    <a:cubicBezTo>
                      <a:pt x="15" y="70"/>
                      <a:pt x="16" y="77"/>
                      <a:pt x="18" y="83"/>
                    </a:cubicBezTo>
                    <a:cubicBezTo>
                      <a:pt x="22" y="96"/>
                      <a:pt x="33" y="103"/>
                      <a:pt x="45" y="103"/>
                    </a:cubicBezTo>
                    <a:cubicBezTo>
                      <a:pt x="52" y="103"/>
                      <a:pt x="57" y="100"/>
                      <a:pt x="60" y="94"/>
                    </a:cubicBezTo>
                    <a:cubicBezTo>
                      <a:pt x="63" y="87"/>
                      <a:pt x="61" y="82"/>
                      <a:pt x="56" y="78"/>
                    </a:cubicBezTo>
                    <a:cubicBezTo>
                      <a:pt x="52" y="74"/>
                      <a:pt x="47" y="70"/>
                      <a:pt x="43" y="67"/>
                    </a:cubicBezTo>
                    <a:cubicBezTo>
                      <a:pt x="39" y="64"/>
                      <a:pt x="34" y="61"/>
                      <a:pt x="31" y="58"/>
                    </a:cubicBezTo>
                    <a:cubicBezTo>
                      <a:pt x="15" y="45"/>
                      <a:pt x="13" y="34"/>
                      <a:pt x="21" y="19"/>
                    </a:cubicBezTo>
                    <a:cubicBezTo>
                      <a:pt x="29" y="5"/>
                      <a:pt x="44" y="0"/>
                      <a:pt x="61" y="5"/>
                    </a:cubicBezTo>
                    <a:cubicBezTo>
                      <a:pt x="63" y="6"/>
                      <a:pt x="65" y="7"/>
                      <a:pt x="66" y="8"/>
                    </a:cubicBezTo>
                    <a:cubicBezTo>
                      <a:pt x="75" y="11"/>
                      <a:pt x="81" y="24"/>
                      <a:pt x="95"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Freeform 24">
                <a:extLst>
                  <a:ext uri="{FF2B5EF4-FFF2-40B4-BE49-F238E27FC236}">
                    <a16:creationId xmlns:a16="http://schemas.microsoft.com/office/drawing/2014/main" id="{6116D539-A9F8-4621-8654-A2282E1C4D86}"/>
                  </a:ext>
                </a:extLst>
              </p:cNvPr>
              <p:cNvSpPr>
                <a:spLocks/>
              </p:cNvSpPr>
              <p:nvPr/>
            </p:nvSpPr>
            <p:spPr bwMode="auto">
              <a:xfrm>
                <a:off x="4162425" y="4287838"/>
                <a:ext cx="319088" cy="311150"/>
              </a:xfrm>
              <a:custGeom>
                <a:avLst/>
                <a:gdLst>
                  <a:gd name="T0" fmla="*/ 126 w 126"/>
                  <a:gd name="T1" fmla="*/ 72 h 123"/>
                  <a:gd name="T2" fmla="*/ 100 w 126"/>
                  <a:gd name="T3" fmla="*/ 95 h 123"/>
                  <a:gd name="T4" fmla="*/ 97 w 126"/>
                  <a:gd name="T5" fmla="*/ 94 h 123"/>
                  <a:gd name="T6" fmla="*/ 98 w 126"/>
                  <a:gd name="T7" fmla="*/ 86 h 123"/>
                  <a:gd name="T8" fmla="*/ 97 w 126"/>
                  <a:gd name="T9" fmla="*/ 49 h 123"/>
                  <a:gd name="T10" fmla="*/ 90 w 126"/>
                  <a:gd name="T11" fmla="*/ 55 h 123"/>
                  <a:gd name="T12" fmla="*/ 41 w 126"/>
                  <a:gd name="T13" fmla="*/ 99 h 123"/>
                  <a:gd name="T14" fmla="*/ 38 w 126"/>
                  <a:gd name="T15" fmla="*/ 119 h 123"/>
                  <a:gd name="T16" fmla="*/ 39 w 126"/>
                  <a:gd name="T17" fmla="*/ 123 h 123"/>
                  <a:gd name="T18" fmla="*/ 0 w 126"/>
                  <a:gd name="T19" fmla="*/ 80 h 123"/>
                  <a:gd name="T20" fmla="*/ 5 w 126"/>
                  <a:gd name="T21" fmla="*/ 82 h 123"/>
                  <a:gd name="T22" fmla="*/ 23 w 126"/>
                  <a:gd name="T23" fmla="*/ 82 h 123"/>
                  <a:gd name="T24" fmla="*/ 80 w 126"/>
                  <a:gd name="T25" fmla="*/ 31 h 123"/>
                  <a:gd name="T26" fmla="*/ 45 w 126"/>
                  <a:gd name="T27" fmla="*/ 25 h 123"/>
                  <a:gd name="T28" fmla="*/ 36 w 126"/>
                  <a:gd name="T29" fmla="*/ 25 h 123"/>
                  <a:gd name="T30" fmla="*/ 36 w 126"/>
                  <a:gd name="T31" fmla="*/ 22 h 123"/>
                  <a:gd name="T32" fmla="*/ 62 w 126"/>
                  <a:gd name="T33" fmla="*/ 0 h 123"/>
                  <a:gd name="T34" fmla="*/ 94 w 126"/>
                  <a:gd name="T35" fmla="*/ 35 h 123"/>
                  <a:gd name="T36" fmla="*/ 126 w 126"/>
                  <a:gd name="T37" fmla="*/ 72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6" h="123">
                    <a:moveTo>
                      <a:pt x="126" y="72"/>
                    </a:moveTo>
                    <a:cubicBezTo>
                      <a:pt x="117" y="80"/>
                      <a:pt x="108" y="87"/>
                      <a:pt x="100" y="95"/>
                    </a:cubicBezTo>
                    <a:cubicBezTo>
                      <a:pt x="99" y="95"/>
                      <a:pt x="98" y="95"/>
                      <a:pt x="97" y="94"/>
                    </a:cubicBezTo>
                    <a:cubicBezTo>
                      <a:pt x="98" y="92"/>
                      <a:pt x="97" y="88"/>
                      <a:pt x="98" y="86"/>
                    </a:cubicBezTo>
                    <a:cubicBezTo>
                      <a:pt x="105" y="74"/>
                      <a:pt x="108" y="62"/>
                      <a:pt x="97" y="49"/>
                    </a:cubicBezTo>
                    <a:cubicBezTo>
                      <a:pt x="95" y="51"/>
                      <a:pt x="92" y="53"/>
                      <a:pt x="90" y="55"/>
                    </a:cubicBezTo>
                    <a:cubicBezTo>
                      <a:pt x="74" y="70"/>
                      <a:pt x="57" y="84"/>
                      <a:pt x="41" y="99"/>
                    </a:cubicBezTo>
                    <a:cubicBezTo>
                      <a:pt x="31" y="108"/>
                      <a:pt x="31" y="108"/>
                      <a:pt x="38" y="119"/>
                    </a:cubicBezTo>
                    <a:cubicBezTo>
                      <a:pt x="38" y="120"/>
                      <a:pt x="38" y="121"/>
                      <a:pt x="39" y="123"/>
                    </a:cubicBezTo>
                    <a:cubicBezTo>
                      <a:pt x="33" y="123"/>
                      <a:pt x="8" y="97"/>
                      <a:pt x="0" y="80"/>
                    </a:cubicBezTo>
                    <a:cubicBezTo>
                      <a:pt x="2" y="80"/>
                      <a:pt x="4" y="81"/>
                      <a:pt x="5" y="82"/>
                    </a:cubicBezTo>
                    <a:cubicBezTo>
                      <a:pt x="11" y="88"/>
                      <a:pt x="16" y="88"/>
                      <a:pt x="23" y="82"/>
                    </a:cubicBezTo>
                    <a:cubicBezTo>
                      <a:pt x="42" y="65"/>
                      <a:pt x="61" y="48"/>
                      <a:pt x="80" y="31"/>
                    </a:cubicBezTo>
                    <a:cubicBezTo>
                      <a:pt x="73" y="20"/>
                      <a:pt x="62" y="18"/>
                      <a:pt x="45" y="25"/>
                    </a:cubicBezTo>
                    <a:cubicBezTo>
                      <a:pt x="42" y="26"/>
                      <a:pt x="39" y="25"/>
                      <a:pt x="36" y="25"/>
                    </a:cubicBezTo>
                    <a:cubicBezTo>
                      <a:pt x="36" y="24"/>
                      <a:pt x="36" y="23"/>
                      <a:pt x="36" y="22"/>
                    </a:cubicBezTo>
                    <a:cubicBezTo>
                      <a:pt x="44" y="15"/>
                      <a:pt x="53" y="8"/>
                      <a:pt x="62" y="0"/>
                    </a:cubicBezTo>
                    <a:cubicBezTo>
                      <a:pt x="73" y="12"/>
                      <a:pt x="83" y="23"/>
                      <a:pt x="94" y="35"/>
                    </a:cubicBezTo>
                    <a:cubicBezTo>
                      <a:pt x="104" y="47"/>
                      <a:pt x="115" y="59"/>
                      <a:pt x="126"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25">
                <a:extLst>
                  <a:ext uri="{FF2B5EF4-FFF2-40B4-BE49-F238E27FC236}">
                    <a16:creationId xmlns:a16="http://schemas.microsoft.com/office/drawing/2014/main" id="{D814CE22-16C9-4C83-AE88-3549CDA26013}"/>
                  </a:ext>
                </a:extLst>
              </p:cNvPr>
              <p:cNvSpPr>
                <a:spLocks/>
              </p:cNvSpPr>
              <p:nvPr/>
            </p:nvSpPr>
            <p:spPr bwMode="auto">
              <a:xfrm>
                <a:off x="5484813" y="5014913"/>
                <a:ext cx="252413" cy="282575"/>
              </a:xfrm>
              <a:custGeom>
                <a:avLst/>
                <a:gdLst>
                  <a:gd name="T0" fmla="*/ 39 w 100"/>
                  <a:gd name="T1" fmla="*/ 11 h 112"/>
                  <a:gd name="T2" fmla="*/ 16 w 100"/>
                  <a:gd name="T3" fmla="*/ 19 h 112"/>
                  <a:gd name="T4" fmla="*/ 0 w 100"/>
                  <a:gd name="T5" fmla="*/ 36 h 112"/>
                  <a:gd name="T6" fmla="*/ 4 w 100"/>
                  <a:gd name="T7" fmla="*/ 0 h 112"/>
                  <a:gd name="T8" fmla="*/ 100 w 100"/>
                  <a:gd name="T9" fmla="*/ 11 h 112"/>
                  <a:gd name="T10" fmla="*/ 97 w 100"/>
                  <a:gd name="T11" fmla="*/ 42 h 112"/>
                  <a:gd name="T12" fmla="*/ 94 w 100"/>
                  <a:gd name="T13" fmla="*/ 46 h 112"/>
                  <a:gd name="T14" fmla="*/ 90 w 100"/>
                  <a:gd name="T15" fmla="*/ 42 h 112"/>
                  <a:gd name="T16" fmla="*/ 84 w 100"/>
                  <a:gd name="T17" fmla="*/ 26 h 112"/>
                  <a:gd name="T18" fmla="*/ 63 w 100"/>
                  <a:gd name="T19" fmla="*/ 13 h 112"/>
                  <a:gd name="T20" fmla="*/ 56 w 100"/>
                  <a:gd name="T21" fmla="*/ 81 h 112"/>
                  <a:gd name="T22" fmla="*/ 55 w 100"/>
                  <a:gd name="T23" fmla="*/ 86 h 112"/>
                  <a:gd name="T24" fmla="*/ 67 w 100"/>
                  <a:gd name="T25" fmla="*/ 106 h 112"/>
                  <a:gd name="T26" fmla="*/ 69 w 100"/>
                  <a:gd name="T27" fmla="*/ 107 h 112"/>
                  <a:gd name="T28" fmla="*/ 12 w 100"/>
                  <a:gd name="T29" fmla="*/ 101 h 112"/>
                  <a:gd name="T30" fmla="*/ 13 w 100"/>
                  <a:gd name="T31" fmla="*/ 100 h 112"/>
                  <a:gd name="T32" fmla="*/ 31 w 100"/>
                  <a:gd name="T33" fmla="*/ 81 h 112"/>
                  <a:gd name="T34" fmla="*/ 38 w 100"/>
                  <a:gd name="T35" fmla="*/ 22 h 112"/>
                  <a:gd name="T36" fmla="*/ 39 w 100"/>
                  <a:gd name="T37" fmla="*/ 11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0" h="112">
                    <a:moveTo>
                      <a:pt x="39" y="11"/>
                    </a:moveTo>
                    <a:cubicBezTo>
                      <a:pt x="29" y="9"/>
                      <a:pt x="22" y="13"/>
                      <a:pt x="16" y="19"/>
                    </a:cubicBezTo>
                    <a:cubicBezTo>
                      <a:pt x="10" y="23"/>
                      <a:pt x="11" y="34"/>
                      <a:pt x="0" y="36"/>
                    </a:cubicBezTo>
                    <a:cubicBezTo>
                      <a:pt x="1" y="23"/>
                      <a:pt x="3" y="12"/>
                      <a:pt x="4" y="0"/>
                    </a:cubicBezTo>
                    <a:cubicBezTo>
                      <a:pt x="36" y="3"/>
                      <a:pt x="67" y="7"/>
                      <a:pt x="100" y="11"/>
                    </a:cubicBezTo>
                    <a:cubicBezTo>
                      <a:pt x="99" y="22"/>
                      <a:pt x="98" y="32"/>
                      <a:pt x="97" y="42"/>
                    </a:cubicBezTo>
                    <a:cubicBezTo>
                      <a:pt x="97" y="44"/>
                      <a:pt x="95" y="45"/>
                      <a:pt x="94" y="46"/>
                    </a:cubicBezTo>
                    <a:cubicBezTo>
                      <a:pt x="92" y="45"/>
                      <a:pt x="90" y="44"/>
                      <a:pt x="90" y="42"/>
                    </a:cubicBezTo>
                    <a:cubicBezTo>
                      <a:pt x="87" y="37"/>
                      <a:pt x="86" y="31"/>
                      <a:pt x="84" y="26"/>
                    </a:cubicBezTo>
                    <a:cubicBezTo>
                      <a:pt x="80" y="18"/>
                      <a:pt x="73" y="14"/>
                      <a:pt x="63" y="13"/>
                    </a:cubicBezTo>
                    <a:cubicBezTo>
                      <a:pt x="61" y="36"/>
                      <a:pt x="58" y="58"/>
                      <a:pt x="56" y="81"/>
                    </a:cubicBezTo>
                    <a:cubicBezTo>
                      <a:pt x="56" y="82"/>
                      <a:pt x="56" y="84"/>
                      <a:pt x="55" y="86"/>
                    </a:cubicBezTo>
                    <a:cubicBezTo>
                      <a:pt x="53" y="100"/>
                      <a:pt x="53" y="100"/>
                      <a:pt x="67" y="106"/>
                    </a:cubicBezTo>
                    <a:cubicBezTo>
                      <a:pt x="68" y="106"/>
                      <a:pt x="68" y="107"/>
                      <a:pt x="69" y="107"/>
                    </a:cubicBezTo>
                    <a:cubicBezTo>
                      <a:pt x="64" y="112"/>
                      <a:pt x="16" y="106"/>
                      <a:pt x="12" y="101"/>
                    </a:cubicBezTo>
                    <a:cubicBezTo>
                      <a:pt x="12" y="100"/>
                      <a:pt x="12" y="100"/>
                      <a:pt x="13" y="100"/>
                    </a:cubicBezTo>
                    <a:cubicBezTo>
                      <a:pt x="30" y="98"/>
                      <a:pt x="29" y="98"/>
                      <a:pt x="31" y="81"/>
                    </a:cubicBezTo>
                    <a:cubicBezTo>
                      <a:pt x="33" y="61"/>
                      <a:pt x="36" y="42"/>
                      <a:pt x="38" y="22"/>
                    </a:cubicBezTo>
                    <a:cubicBezTo>
                      <a:pt x="38" y="18"/>
                      <a:pt x="38" y="15"/>
                      <a:pt x="39"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26">
                <a:extLst>
                  <a:ext uri="{FF2B5EF4-FFF2-40B4-BE49-F238E27FC236}">
                    <a16:creationId xmlns:a16="http://schemas.microsoft.com/office/drawing/2014/main" id="{83831B9C-16B2-43D0-A1A4-97235E4BC215}"/>
                  </a:ext>
                </a:extLst>
              </p:cNvPr>
              <p:cNvSpPr>
                <a:spLocks/>
              </p:cNvSpPr>
              <p:nvPr/>
            </p:nvSpPr>
            <p:spPr bwMode="auto">
              <a:xfrm>
                <a:off x="7454900" y="3878263"/>
                <a:ext cx="315913" cy="282575"/>
              </a:xfrm>
              <a:custGeom>
                <a:avLst/>
                <a:gdLst>
                  <a:gd name="T0" fmla="*/ 20 w 125"/>
                  <a:gd name="T1" fmla="*/ 58 h 112"/>
                  <a:gd name="T2" fmla="*/ 30 w 125"/>
                  <a:gd name="T3" fmla="*/ 93 h 112"/>
                  <a:gd name="T4" fmla="*/ 34 w 125"/>
                  <a:gd name="T5" fmla="*/ 101 h 112"/>
                  <a:gd name="T6" fmla="*/ 31 w 125"/>
                  <a:gd name="T7" fmla="*/ 103 h 112"/>
                  <a:gd name="T8" fmla="*/ 0 w 125"/>
                  <a:gd name="T9" fmla="*/ 88 h 112"/>
                  <a:gd name="T10" fmla="*/ 40 w 125"/>
                  <a:gd name="T11" fmla="*/ 0 h 112"/>
                  <a:gd name="T12" fmla="*/ 72 w 125"/>
                  <a:gd name="T13" fmla="*/ 14 h 112"/>
                  <a:gd name="T14" fmla="*/ 72 w 125"/>
                  <a:gd name="T15" fmla="*/ 17 h 112"/>
                  <a:gd name="T16" fmla="*/ 63 w 125"/>
                  <a:gd name="T17" fmla="*/ 19 h 112"/>
                  <a:gd name="T18" fmla="*/ 31 w 125"/>
                  <a:gd name="T19" fmla="*/ 36 h 112"/>
                  <a:gd name="T20" fmla="*/ 71 w 125"/>
                  <a:gd name="T21" fmla="*/ 54 h 112"/>
                  <a:gd name="T22" fmla="*/ 102 w 125"/>
                  <a:gd name="T23" fmla="*/ 68 h 112"/>
                  <a:gd name="T24" fmla="*/ 118 w 125"/>
                  <a:gd name="T25" fmla="*/ 63 h 112"/>
                  <a:gd name="T26" fmla="*/ 123 w 125"/>
                  <a:gd name="T27" fmla="*/ 59 h 112"/>
                  <a:gd name="T28" fmla="*/ 125 w 125"/>
                  <a:gd name="T29" fmla="*/ 61 h 112"/>
                  <a:gd name="T30" fmla="*/ 101 w 125"/>
                  <a:gd name="T31" fmla="*/ 112 h 112"/>
                  <a:gd name="T32" fmla="*/ 97 w 125"/>
                  <a:gd name="T33" fmla="*/ 111 h 112"/>
                  <a:gd name="T34" fmla="*/ 99 w 125"/>
                  <a:gd name="T35" fmla="*/ 103 h 112"/>
                  <a:gd name="T36" fmla="*/ 94 w 125"/>
                  <a:gd name="T37" fmla="*/ 92 h 112"/>
                  <a:gd name="T38" fmla="*/ 20 w 125"/>
                  <a:gd name="T39" fmla="*/ 5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5" h="112">
                    <a:moveTo>
                      <a:pt x="20" y="58"/>
                    </a:moveTo>
                    <a:cubicBezTo>
                      <a:pt x="14" y="73"/>
                      <a:pt x="20" y="84"/>
                      <a:pt x="30" y="93"/>
                    </a:cubicBezTo>
                    <a:cubicBezTo>
                      <a:pt x="32" y="95"/>
                      <a:pt x="33" y="99"/>
                      <a:pt x="34" y="101"/>
                    </a:cubicBezTo>
                    <a:cubicBezTo>
                      <a:pt x="33" y="102"/>
                      <a:pt x="32" y="102"/>
                      <a:pt x="31" y="103"/>
                    </a:cubicBezTo>
                    <a:cubicBezTo>
                      <a:pt x="21" y="98"/>
                      <a:pt x="11" y="93"/>
                      <a:pt x="0" y="88"/>
                    </a:cubicBezTo>
                    <a:cubicBezTo>
                      <a:pt x="13" y="59"/>
                      <a:pt x="26" y="30"/>
                      <a:pt x="40" y="0"/>
                    </a:cubicBezTo>
                    <a:cubicBezTo>
                      <a:pt x="51" y="5"/>
                      <a:pt x="61" y="10"/>
                      <a:pt x="72" y="14"/>
                    </a:cubicBezTo>
                    <a:cubicBezTo>
                      <a:pt x="72" y="15"/>
                      <a:pt x="72" y="16"/>
                      <a:pt x="72" y="17"/>
                    </a:cubicBezTo>
                    <a:cubicBezTo>
                      <a:pt x="69" y="18"/>
                      <a:pt x="66" y="19"/>
                      <a:pt x="63" y="19"/>
                    </a:cubicBezTo>
                    <a:cubicBezTo>
                      <a:pt x="46" y="18"/>
                      <a:pt x="38" y="22"/>
                      <a:pt x="31" y="36"/>
                    </a:cubicBezTo>
                    <a:cubicBezTo>
                      <a:pt x="44" y="42"/>
                      <a:pt x="58" y="48"/>
                      <a:pt x="71" y="54"/>
                    </a:cubicBezTo>
                    <a:cubicBezTo>
                      <a:pt x="81" y="59"/>
                      <a:pt x="92" y="63"/>
                      <a:pt x="102" y="68"/>
                    </a:cubicBezTo>
                    <a:cubicBezTo>
                      <a:pt x="109" y="72"/>
                      <a:pt x="114" y="70"/>
                      <a:pt x="118" y="63"/>
                    </a:cubicBezTo>
                    <a:cubicBezTo>
                      <a:pt x="119" y="62"/>
                      <a:pt x="121" y="60"/>
                      <a:pt x="123" y="59"/>
                    </a:cubicBezTo>
                    <a:cubicBezTo>
                      <a:pt x="123" y="60"/>
                      <a:pt x="124" y="60"/>
                      <a:pt x="125" y="61"/>
                    </a:cubicBezTo>
                    <a:cubicBezTo>
                      <a:pt x="117" y="78"/>
                      <a:pt x="109" y="95"/>
                      <a:pt x="101" y="112"/>
                    </a:cubicBezTo>
                    <a:cubicBezTo>
                      <a:pt x="101" y="112"/>
                      <a:pt x="98" y="112"/>
                      <a:pt x="97" y="111"/>
                    </a:cubicBezTo>
                    <a:cubicBezTo>
                      <a:pt x="98" y="108"/>
                      <a:pt x="100" y="105"/>
                      <a:pt x="99" y="103"/>
                    </a:cubicBezTo>
                    <a:cubicBezTo>
                      <a:pt x="99" y="99"/>
                      <a:pt x="97" y="93"/>
                      <a:pt x="94" y="92"/>
                    </a:cubicBezTo>
                    <a:cubicBezTo>
                      <a:pt x="70" y="80"/>
                      <a:pt x="46" y="69"/>
                      <a:pt x="20"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Freeform 27">
                <a:extLst>
                  <a:ext uri="{FF2B5EF4-FFF2-40B4-BE49-F238E27FC236}">
                    <a16:creationId xmlns:a16="http://schemas.microsoft.com/office/drawing/2014/main" id="{4FFF5076-0286-49F8-B969-71DC20845A7C}"/>
                  </a:ext>
                </a:extLst>
              </p:cNvPr>
              <p:cNvSpPr>
                <a:spLocks/>
              </p:cNvSpPr>
              <p:nvPr/>
            </p:nvSpPr>
            <p:spPr bwMode="auto">
              <a:xfrm>
                <a:off x="7308850" y="2306638"/>
                <a:ext cx="269875" cy="209550"/>
              </a:xfrm>
              <a:custGeom>
                <a:avLst/>
                <a:gdLst>
                  <a:gd name="T0" fmla="*/ 91 w 107"/>
                  <a:gd name="T1" fmla="*/ 26 h 83"/>
                  <a:gd name="T2" fmla="*/ 69 w 107"/>
                  <a:gd name="T3" fmla="*/ 11 h 83"/>
                  <a:gd name="T4" fmla="*/ 64 w 107"/>
                  <a:gd name="T5" fmla="*/ 3 h 83"/>
                  <a:gd name="T6" fmla="*/ 73 w 107"/>
                  <a:gd name="T7" fmla="*/ 4 h 83"/>
                  <a:gd name="T8" fmla="*/ 101 w 107"/>
                  <a:gd name="T9" fmla="*/ 24 h 83"/>
                  <a:gd name="T10" fmla="*/ 105 w 107"/>
                  <a:gd name="T11" fmla="*/ 33 h 83"/>
                  <a:gd name="T12" fmla="*/ 97 w 107"/>
                  <a:gd name="T13" fmla="*/ 41 h 83"/>
                  <a:gd name="T14" fmla="*/ 79 w 107"/>
                  <a:gd name="T15" fmla="*/ 34 h 83"/>
                  <a:gd name="T16" fmla="*/ 84 w 107"/>
                  <a:gd name="T17" fmla="*/ 53 h 83"/>
                  <a:gd name="T18" fmla="*/ 94 w 107"/>
                  <a:gd name="T19" fmla="*/ 63 h 83"/>
                  <a:gd name="T20" fmla="*/ 89 w 107"/>
                  <a:gd name="T21" fmla="*/ 79 h 83"/>
                  <a:gd name="T22" fmla="*/ 77 w 107"/>
                  <a:gd name="T23" fmla="*/ 74 h 83"/>
                  <a:gd name="T24" fmla="*/ 72 w 107"/>
                  <a:gd name="T25" fmla="*/ 67 h 83"/>
                  <a:gd name="T26" fmla="*/ 58 w 107"/>
                  <a:gd name="T27" fmla="*/ 62 h 83"/>
                  <a:gd name="T28" fmla="*/ 25 w 107"/>
                  <a:gd name="T29" fmla="*/ 65 h 83"/>
                  <a:gd name="T30" fmla="*/ 12 w 107"/>
                  <a:gd name="T31" fmla="*/ 59 h 83"/>
                  <a:gd name="T32" fmla="*/ 1 w 107"/>
                  <a:gd name="T33" fmla="*/ 22 h 83"/>
                  <a:gd name="T34" fmla="*/ 4 w 107"/>
                  <a:gd name="T35" fmla="*/ 16 h 83"/>
                  <a:gd name="T36" fmla="*/ 11 w 107"/>
                  <a:gd name="T37" fmla="*/ 35 h 83"/>
                  <a:gd name="T38" fmla="*/ 35 w 107"/>
                  <a:gd name="T39" fmla="*/ 50 h 83"/>
                  <a:gd name="T40" fmla="*/ 50 w 107"/>
                  <a:gd name="T41" fmla="*/ 47 h 83"/>
                  <a:gd name="T42" fmla="*/ 51 w 107"/>
                  <a:gd name="T43" fmla="*/ 44 h 83"/>
                  <a:gd name="T44" fmla="*/ 34 w 107"/>
                  <a:gd name="T45" fmla="*/ 30 h 83"/>
                  <a:gd name="T46" fmla="*/ 38 w 107"/>
                  <a:gd name="T47" fmla="*/ 0 h 83"/>
                  <a:gd name="T48" fmla="*/ 64 w 107"/>
                  <a:gd name="T49" fmla="*/ 33 h 83"/>
                  <a:gd name="T50" fmla="*/ 90 w 107"/>
                  <a:gd name="T51" fmla="*/ 28 h 83"/>
                  <a:gd name="T52" fmla="*/ 91 w 107"/>
                  <a:gd name="T53" fmla="*/ 26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 h="83">
                    <a:moveTo>
                      <a:pt x="91" y="26"/>
                    </a:moveTo>
                    <a:cubicBezTo>
                      <a:pt x="84" y="21"/>
                      <a:pt x="76" y="16"/>
                      <a:pt x="69" y="11"/>
                    </a:cubicBezTo>
                    <a:cubicBezTo>
                      <a:pt x="67" y="9"/>
                      <a:pt x="66" y="6"/>
                      <a:pt x="64" y="3"/>
                    </a:cubicBezTo>
                    <a:cubicBezTo>
                      <a:pt x="67" y="4"/>
                      <a:pt x="71" y="3"/>
                      <a:pt x="73" y="4"/>
                    </a:cubicBezTo>
                    <a:cubicBezTo>
                      <a:pt x="83" y="10"/>
                      <a:pt x="92" y="17"/>
                      <a:pt x="101" y="24"/>
                    </a:cubicBezTo>
                    <a:cubicBezTo>
                      <a:pt x="103" y="26"/>
                      <a:pt x="105" y="30"/>
                      <a:pt x="105" y="33"/>
                    </a:cubicBezTo>
                    <a:cubicBezTo>
                      <a:pt x="107" y="39"/>
                      <a:pt x="103" y="43"/>
                      <a:pt x="97" y="41"/>
                    </a:cubicBezTo>
                    <a:cubicBezTo>
                      <a:pt x="91" y="39"/>
                      <a:pt x="85" y="37"/>
                      <a:pt x="79" y="34"/>
                    </a:cubicBezTo>
                    <a:cubicBezTo>
                      <a:pt x="75" y="43"/>
                      <a:pt x="79" y="48"/>
                      <a:pt x="84" y="53"/>
                    </a:cubicBezTo>
                    <a:cubicBezTo>
                      <a:pt x="88" y="56"/>
                      <a:pt x="92" y="59"/>
                      <a:pt x="94" y="63"/>
                    </a:cubicBezTo>
                    <a:cubicBezTo>
                      <a:pt x="97" y="69"/>
                      <a:pt x="94" y="75"/>
                      <a:pt x="89" y="79"/>
                    </a:cubicBezTo>
                    <a:cubicBezTo>
                      <a:pt x="83" y="83"/>
                      <a:pt x="80" y="77"/>
                      <a:pt x="77" y="74"/>
                    </a:cubicBezTo>
                    <a:cubicBezTo>
                      <a:pt x="76" y="72"/>
                      <a:pt x="74" y="69"/>
                      <a:pt x="72" y="67"/>
                    </a:cubicBezTo>
                    <a:cubicBezTo>
                      <a:pt x="69" y="61"/>
                      <a:pt x="64" y="61"/>
                      <a:pt x="58" y="62"/>
                    </a:cubicBezTo>
                    <a:cubicBezTo>
                      <a:pt x="47" y="64"/>
                      <a:pt x="36" y="65"/>
                      <a:pt x="25" y="65"/>
                    </a:cubicBezTo>
                    <a:cubicBezTo>
                      <a:pt x="21" y="65"/>
                      <a:pt x="15" y="63"/>
                      <a:pt x="12" y="59"/>
                    </a:cubicBezTo>
                    <a:cubicBezTo>
                      <a:pt x="3" y="49"/>
                      <a:pt x="1" y="36"/>
                      <a:pt x="1" y="22"/>
                    </a:cubicBezTo>
                    <a:cubicBezTo>
                      <a:pt x="0" y="21"/>
                      <a:pt x="2" y="20"/>
                      <a:pt x="4" y="16"/>
                    </a:cubicBezTo>
                    <a:cubicBezTo>
                      <a:pt x="7" y="24"/>
                      <a:pt x="9" y="29"/>
                      <a:pt x="11" y="35"/>
                    </a:cubicBezTo>
                    <a:cubicBezTo>
                      <a:pt x="16" y="49"/>
                      <a:pt x="19" y="52"/>
                      <a:pt x="35" y="50"/>
                    </a:cubicBezTo>
                    <a:cubicBezTo>
                      <a:pt x="40" y="50"/>
                      <a:pt x="45" y="48"/>
                      <a:pt x="50" y="47"/>
                    </a:cubicBezTo>
                    <a:cubicBezTo>
                      <a:pt x="50" y="46"/>
                      <a:pt x="50" y="45"/>
                      <a:pt x="51" y="44"/>
                    </a:cubicBezTo>
                    <a:cubicBezTo>
                      <a:pt x="45" y="40"/>
                      <a:pt x="39" y="35"/>
                      <a:pt x="34" y="30"/>
                    </a:cubicBezTo>
                    <a:cubicBezTo>
                      <a:pt x="24" y="20"/>
                      <a:pt x="25" y="8"/>
                      <a:pt x="38" y="0"/>
                    </a:cubicBezTo>
                    <a:cubicBezTo>
                      <a:pt x="44" y="13"/>
                      <a:pt x="50" y="25"/>
                      <a:pt x="64" y="33"/>
                    </a:cubicBezTo>
                    <a:cubicBezTo>
                      <a:pt x="69" y="13"/>
                      <a:pt x="81" y="29"/>
                      <a:pt x="90" y="28"/>
                    </a:cubicBezTo>
                    <a:cubicBezTo>
                      <a:pt x="90" y="27"/>
                      <a:pt x="91" y="27"/>
                      <a:pt x="91"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Freeform 28">
                <a:extLst>
                  <a:ext uri="{FF2B5EF4-FFF2-40B4-BE49-F238E27FC236}">
                    <a16:creationId xmlns:a16="http://schemas.microsoft.com/office/drawing/2014/main" id="{DC4A2536-478A-4479-BBDB-C1A832F7C758}"/>
                  </a:ext>
                </a:extLst>
              </p:cNvPr>
              <p:cNvSpPr>
                <a:spLocks/>
              </p:cNvSpPr>
              <p:nvPr/>
            </p:nvSpPr>
            <p:spPr bwMode="auto">
              <a:xfrm>
                <a:off x="3978275" y="4043363"/>
                <a:ext cx="325438" cy="315913"/>
              </a:xfrm>
              <a:custGeom>
                <a:avLst/>
                <a:gdLst>
                  <a:gd name="T0" fmla="*/ 111 w 129"/>
                  <a:gd name="T1" fmla="*/ 60 h 125"/>
                  <a:gd name="T2" fmla="*/ 129 w 129"/>
                  <a:gd name="T3" fmla="*/ 92 h 125"/>
                  <a:gd name="T4" fmla="*/ 127 w 129"/>
                  <a:gd name="T5" fmla="*/ 93 h 125"/>
                  <a:gd name="T6" fmla="*/ 122 w 129"/>
                  <a:gd name="T7" fmla="*/ 91 h 125"/>
                  <a:gd name="T8" fmla="*/ 104 w 129"/>
                  <a:gd name="T9" fmla="*/ 90 h 125"/>
                  <a:gd name="T10" fmla="*/ 63 w 129"/>
                  <a:gd name="T11" fmla="*/ 114 h 125"/>
                  <a:gd name="T12" fmla="*/ 17 w 129"/>
                  <a:gd name="T13" fmla="*/ 104 h 125"/>
                  <a:gd name="T14" fmla="*/ 11 w 129"/>
                  <a:gd name="T15" fmla="*/ 92 h 125"/>
                  <a:gd name="T16" fmla="*/ 25 w 129"/>
                  <a:gd name="T17" fmla="*/ 46 h 125"/>
                  <a:gd name="T18" fmla="*/ 68 w 129"/>
                  <a:gd name="T19" fmla="*/ 22 h 125"/>
                  <a:gd name="T20" fmla="*/ 74 w 129"/>
                  <a:gd name="T21" fmla="*/ 6 h 125"/>
                  <a:gd name="T22" fmla="*/ 74 w 129"/>
                  <a:gd name="T23" fmla="*/ 1 h 125"/>
                  <a:gd name="T24" fmla="*/ 77 w 129"/>
                  <a:gd name="T25" fmla="*/ 0 h 125"/>
                  <a:gd name="T26" fmla="*/ 103 w 129"/>
                  <a:gd name="T27" fmla="*/ 47 h 125"/>
                  <a:gd name="T28" fmla="*/ 97 w 129"/>
                  <a:gd name="T29" fmla="*/ 46 h 125"/>
                  <a:gd name="T30" fmla="*/ 76 w 129"/>
                  <a:gd name="T31" fmla="*/ 43 h 125"/>
                  <a:gd name="T32" fmla="*/ 31 w 129"/>
                  <a:gd name="T33" fmla="*/ 69 h 125"/>
                  <a:gd name="T34" fmla="*/ 21 w 129"/>
                  <a:gd name="T35" fmla="*/ 100 h 125"/>
                  <a:gd name="T36" fmla="*/ 53 w 129"/>
                  <a:gd name="T37" fmla="*/ 111 h 125"/>
                  <a:gd name="T38" fmla="*/ 104 w 129"/>
                  <a:gd name="T39" fmla="*/ 82 h 125"/>
                  <a:gd name="T40" fmla="*/ 108 w 129"/>
                  <a:gd name="T41" fmla="*/ 68 h 125"/>
                  <a:gd name="T42" fmla="*/ 108 w 129"/>
                  <a:gd name="T43" fmla="*/ 61 h 125"/>
                  <a:gd name="T44" fmla="*/ 111 w 129"/>
                  <a:gd name="T45" fmla="*/ 6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9" h="125">
                    <a:moveTo>
                      <a:pt x="111" y="60"/>
                    </a:moveTo>
                    <a:cubicBezTo>
                      <a:pt x="117" y="70"/>
                      <a:pt x="123" y="81"/>
                      <a:pt x="129" y="92"/>
                    </a:cubicBezTo>
                    <a:cubicBezTo>
                      <a:pt x="128" y="92"/>
                      <a:pt x="128" y="93"/>
                      <a:pt x="127" y="93"/>
                    </a:cubicBezTo>
                    <a:cubicBezTo>
                      <a:pt x="126" y="93"/>
                      <a:pt x="123" y="93"/>
                      <a:pt x="122" y="91"/>
                    </a:cubicBezTo>
                    <a:cubicBezTo>
                      <a:pt x="116" y="85"/>
                      <a:pt x="111" y="86"/>
                      <a:pt x="104" y="90"/>
                    </a:cubicBezTo>
                    <a:cubicBezTo>
                      <a:pt x="90" y="98"/>
                      <a:pt x="77" y="106"/>
                      <a:pt x="63" y="114"/>
                    </a:cubicBezTo>
                    <a:cubicBezTo>
                      <a:pt x="44" y="125"/>
                      <a:pt x="30" y="122"/>
                      <a:pt x="17" y="104"/>
                    </a:cubicBezTo>
                    <a:cubicBezTo>
                      <a:pt x="15" y="100"/>
                      <a:pt x="12" y="96"/>
                      <a:pt x="11" y="92"/>
                    </a:cubicBezTo>
                    <a:cubicBezTo>
                      <a:pt x="0" y="70"/>
                      <a:pt x="4" y="58"/>
                      <a:pt x="25" y="46"/>
                    </a:cubicBezTo>
                    <a:cubicBezTo>
                      <a:pt x="39" y="38"/>
                      <a:pt x="54" y="30"/>
                      <a:pt x="68" y="22"/>
                    </a:cubicBezTo>
                    <a:cubicBezTo>
                      <a:pt x="75" y="18"/>
                      <a:pt x="78" y="14"/>
                      <a:pt x="74" y="6"/>
                    </a:cubicBezTo>
                    <a:cubicBezTo>
                      <a:pt x="73" y="5"/>
                      <a:pt x="74" y="3"/>
                      <a:pt x="74" y="1"/>
                    </a:cubicBezTo>
                    <a:cubicBezTo>
                      <a:pt x="75" y="1"/>
                      <a:pt x="76" y="1"/>
                      <a:pt x="77" y="0"/>
                    </a:cubicBezTo>
                    <a:cubicBezTo>
                      <a:pt x="85" y="15"/>
                      <a:pt x="94" y="30"/>
                      <a:pt x="103" y="47"/>
                    </a:cubicBezTo>
                    <a:cubicBezTo>
                      <a:pt x="99" y="46"/>
                      <a:pt x="97" y="47"/>
                      <a:pt x="97" y="46"/>
                    </a:cubicBezTo>
                    <a:cubicBezTo>
                      <a:pt x="91" y="36"/>
                      <a:pt x="84" y="38"/>
                      <a:pt x="76" y="43"/>
                    </a:cubicBezTo>
                    <a:cubicBezTo>
                      <a:pt x="61" y="52"/>
                      <a:pt x="46" y="60"/>
                      <a:pt x="31" y="69"/>
                    </a:cubicBezTo>
                    <a:cubicBezTo>
                      <a:pt x="17" y="77"/>
                      <a:pt x="14" y="87"/>
                      <a:pt x="21" y="100"/>
                    </a:cubicBezTo>
                    <a:cubicBezTo>
                      <a:pt x="28" y="114"/>
                      <a:pt x="40" y="118"/>
                      <a:pt x="53" y="111"/>
                    </a:cubicBezTo>
                    <a:cubicBezTo>
                      <a:pt x="71" y="102"/>
                      <a:pt x="87" y="92"/>
                      <a:pt x="104" y="82"/>
                    </a:cubicBezTo>
                    <a:cubicBezTo>
                      <a:pt x="110" y="79"/>
                      <a:pt x="109" y="74"/>
                      <a:pt x="108" y="68"/>
                    </a:cubicBezTo>
                    <a:cubicBezTo>
                      <a:pt x="108" y="66"/>
                      <a:pt x="108" y="63"/>
                      <a:pt x="108" y="61"/>
                    </a:cubicBezTo>
                    <a:cubicBezTo>
                      <a:pt x="109" y="60"/>
                      <a:pt x="110" y="60"/>
                      <a:pt x="111"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Freeform 29">
                <a:extLst>
                  <a:ext uri="{FF2B5EF4-FFF2-40B4-BE49-F238E27FC236}">
                    <a16:creationId xmlns:a16="http://schemas.microsoft.com/office/drawing/2014/main" id="{304527B4-B693-42AD-8369-7FBF4CAC53D6}"/>
                  </a:ext>
                </a:extLst>
              </p:cNvPr>
              <p:cNvSpPr>
                <a:spLocks/>
              </p:cNvSpPr>
              <p:nvPr/>
            </p:nvSpPr>
            <p:spPr bwMode="auto">
              <a:xfrm>
                <a:off x="7570788" y="3622675"/>
                <a:ext cx="304800" cy="268288"/>
              </a:xfrm>
              <a:custGeom>
                <a:avLst/>
                <a:gdLst>
                  <a:gd name="T0" fmla="*/ 120 w 120"/>
                  <a:gd name="T1" fmla="*/ 53 h 106"/>
                  <a:gd name="T2" fmla="*/ 104 w 120"/>
                  <a:gd name="T3" fmla="*/ 106 h 106"/>
                  <a:gd name="T4" fmla="*/ 101 w 120"/>
                  <a:gd name="T5" fmla="*/ 106 h 106"/>
                  <a:gd name="T6" fmla="*/ 100 w 120"/>
                  <a:gd name="T7" fmla="*/ 101 h 106"/>
                  <a:gd name="T8" fmla="*/ 90 w 120"/>
                  <a:gd name="T9" fmla="*/ 84 h 106"/>
                  <a:gd name="T10" fmla="*/ 30 w 120"/>
                  <a:gd name="T11" fmla="*/ 85 h 106"/>
                  <a:gd name="T12" fmla="*/ 0 w 120"/>
                  <a:gd name="T13" fmla="*/ 94 h 106"/>
                  <a:gd name="T14" fmla="*/ 14 w 120"/>
                  <a:gd name="T15" fmla="*/ 49 h 106"/>
                  <a:gd name="T16" fmla="*/ 17 w 120"/>
                  <a:gd name="T17" fmla="*/ 49 h 106"/>
                  <a:gd name="T18" fmla="*/ 18 w 120"/>
                  <a:gd name="T19" fmla="*/ 55 h 106"/>
                  <a:gd name="T20" fmla="*/ 25 w 120"/>
                  <a:gd name="T21" fmla="*/ 62 h 106"/>
                  <a:gd name="T22" fmla="*/ 64 w 120"/>
                  <a:gd name="T23" fmla="*/ 56 h 106"/>
                  <a:gd name="T24" fmla="*/ 38 w 120"/>
                  <a:gd name="T25" fmla="*/ 31 h 106"/>
                  <a:gd name="T26" fmla="*/ 24 w 120"/>
                  <a:gd name="T27" fmla="*/ 34 h 106"/>
                  <a:gd name="T28" fmla="*/ 20 w 120"/>
                  <a:gd name="T29" fmla="*/ 38 h 106"/>
                  <a:gd name="T30" fmla="*/ 29 w 120"/>
                  <a:gd name="T31" fmla="*/ 0 h 106"/>
                  <a:gd name="T32" fmla="*/ 33 w 120"/>
                  <a:gd name="T33" fmla="*/ 5 h 106"/>
                  <a:gd name="T34" fmla="*/ 42 w 120"/>
                  <a:gd name="T35" fmla="*/ 25 h 106"/>
                  <a:gd name="T36" fmla="*/ 58 w 120"/>
                  <a:gd name="T37" fmla="*/ 40 h 106"/>
                  <a:gd name="T38" fmla="*/ 98 w 120"/>
                  <a:gd name="T39" fmla="*/ 63 h 106"/>
                  <a:gd name="T40" fmla="*/ 114 w 120"/>
                  <a:gd name="T41" fmla="*/ 56 h 106"/>
                  <a:gd name="T42" fmla="*/ 118 w 120"/>
                  <a:gd name="T43" fmla="*/ 51 h 106"/>
                  <a:gd name="T44" fmla="*/ 120 w 120"/>
                  <a:gd name="T45" fmla="*/ 5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0" h="106">
                    <a:moveTo>
                      <a:pt x="120" y="53"/>
                    </a:moveTo>
                    <a:cubicBezTo>
                      <a:pt x="115" y="71"/>
                      <a:pt x="109" y="88"/>
                      <a:pt x="104" y="106"/>
                    </a:cubicBezTo>
                    <a:cubicBezTo>
                      <a:pt x="103" y="106"/>
                      <a:pt x="102" y="106"/>
                      <a:pt x="101" y="106"/>
                    </a:cubicBezTo>
                    <a:cubicBezTo>
                      <a:pt x="101" y="104"/>
                      <a:pt x="100" y="102"/>
                      <a:pt x="100" y="101"/>
                    </a:cubicBezTo>
                    <a:cubicBezTo>
                      <a:pt x="102" y="89"/>
                      <a:pt x="100" y="89"/>
                      <a:pt x="90" y="84"/>
                    </a:cubicBezTo>
                    <a:cubicBezTo>
                      <a:pt x="70" y="75"/>
                      <a:pt x="50" y="81"/>
                      <a:pt x="30" y="85"/>
                    </a:cubicBezTo>
                    <a:cubicBezTo>
                      <a:pt x="20" y="86"/>
                      <a:pt x="11" y="91"/>
                      <a:pt x="0" y="94"/>
                    </a:cubicBezTo>
                    <a:cubicBezTo>
                      <a:pt x="5" y="80"/>
                      <a:pt x="9" y="64"/>
                      <a:pt x="14" y="49"/>
                    </a:cubicBezTo>
                    <a:cubicBezTo>
                      <a:pt x="15" y="49"/>
                      <a:pt x="16" y="49"/>
                      <a:pt x="17" y="49"/>
                    </a:cubicBezTo>
                    <a:cubicBezTo>
                      <a:pt x="17" y="51"/>
                      <a:pt x="18" y="53"/>
                      <a:pt x="18" y="55"/>
                    </a:cubicBezTo>
                    <a:cubicBezTo>
                      <a:pt x="17" y="61"/>
                      <a:pt x="20" y="63"/>
                      <a:pt x="25" y="62"/>
                    </a:cubicBezTo>
                    <a:cubicBezTo>
                      <a:pt x="37" y="60"/>
                      <a:pt x="49" y="58"/>
                      <a:pt x="64" y="56"/>
                    </a:cubicBezTo>
                    <a:cubicBezTo>
                      <a:pt x="54" y="47"/>
                      <a:pt x="46" y="39"/>
                      <a:pt x="38" y="31"/>
                    </a:cubicBezTo>
                    <a:cubicBezTo>
                      <a:pt x="32" y="26"/>
                      <a:pt x="27" y="28"/>
                      <a:pt x="24" y="34"/>
                    </a:cubicBezTo>
                    <a:cubicBezTo>
                      <a:pt x="23" y="36"/>
                      <a:pt x="22" y="37"/>
                      <a:pt x="20" y="38"/>
                    </a:cubicBezTo>
                    <a:cubicBezTo>
                      <a:pt x="20" y="25"/>
                      <a:pt x="25" y="14"/>
                      <a:pt x="29" y="0"/>
                    </a:cubicBezTo>
                    <a:cubicBezTo>
                      <a:pt x="31" y="3"/>
                      <a:pt x="33" y="4"/>
                      <a:pt x="33" y="5"/>
                    </a:cubicBezTo>
                    <a:cubicBezTo>
                      <a:pt x="31" y="14"/>
                      <a:pt x="36" y="20"/>
                      <a:pt x="42" y="25"/>
                    </a:cubicBezTo>
                    <a:cubicBezTo>
                      <a:pt x="47" y="30"/>
                      <a:pt x="53" y="34"/>
                      <a:pt x="58" y="40"/>
                    </a:cubicBezTo>
                    <a:cubicBezTo>
                      <a:pt x="68" y="52"/>
                      <a:pt x="82" y="59"/>
                      <a:pt x="98" y="63"/>
                    </a:cubicBezTo>
                    <a:cubicBezTo>
                      <a:pt x="106" y="65"/>
                      <a:pt x="110" y="63"/>
                      <a:pt x="114" y="56"/>
                    </a:cubicBezTo>
                    <a:cubicBezTo>
                      <a:pt x="114" y="54"/>
                      <a:pt x="116" y="53"/>
                      <a:pt x="118" y="51"/>
                    </a:cubicBezTo>
                    <a:cubicBezTo>
                      <a:pt x="118" y="52"/>
                      <a:pt x="119" y="52"/>
                      <a:pt x="120"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 name="Freeform 30">
                <a:extLst>
                  <a:ext uri="{FF2B5EF4-FFF2-40B4-BE49-F238E27FC236}">
                    <a16:creationId xmlns:a16="http://schemas.microsoft.com/office/drawing/2014/main" id="{14307D10-7924-4F7B-9DC6-1785600E62C6}"/>
                  </a:ext>
                </a:extLst>
              </p:cNvPr>
              <p:cNvSpPr>
                <a:spLocks/>
              </p:cNvSpPr>
              <p:nvPr/>
            </p:nvSpPr>
            <p:spPr bwMode="auto">
              <a:xfrm>
                <a:off x="5970588" y="5003800"/>
                <a:ext cx="263525" cy="280988"/>
              </a:xfrm>
              <a:custGeom>
                <a:avLst/>
                <a:gdLst>
                  <a:gd name="T0" fmla="*/ 104 w 104"/>
                  <a:gd name="T1" fmla="*/ 0 h 111"/>
                  <a:gd name="T2" fmla="*/ 104 w 104"/>
                  <a:gd name="T3" fmla="*/ 4 h 111"/>
                  <a:gd name="T4" fmla="*/ 94 w 104"/>
                  <a:gd name="T5" fmla="*/ 31 h 111"/>
                  <a:gd name="T6" fmla="*/ 100 w 104"/>
                  <a:gd name="T7" fmla="*/ 70 h 111"/>
                  <a:gd name="T8" fmla="*/ 73 w 104"/>
                  <a:gd name="T9" fmla="*/ 108 h 111"/>
                  <a:gd name="T10" fmla="*/ 57 w 104"/>
                  <a:gd name="T11" fmla="*/ 110 h 111"/>
                  <a:gd name="T12" fmla="*/ 24 w 104"/>
                  <a:gd name="T13" fmla="*/ 81 h 111"/>
                  <a:gd name="T14" fmla="*/ 16 w 104"/>
                  <a:gd name="T15" fmla="*/ 30 h 111"/>
                  <a:gd name="T16" fmla="*/ 6 w 104"/>
                  <a:gd name="T17" fmla="*/ 20 h 111"/>
                  <a:gd name="T18" fmla="*/ 0 w 104"/>
                  <a:gd name="T19" fmla="*/ 17 h 111"/>
                  <a:gd name="T20" fmla="*/ 51 w 104"/>
                  <a:gd name="T21" fmla="*/ 8 h 111"/>
                  <a:gd name="T22" fmla="*/ 52 w 104"/>
                  <a:gd name="T23" fmla="*/ 11 h 111"/>
                  <a:gd name="T24" fmla="*/ 46 w 104"/>
                  <a:gd name="T25" fmla="*/ 14 h 111"/>
                  <a:gd name="T26" fmla="*/ 39 w 104"/>
                  <a:gd name="T27" fmla="*/ 27 h 111"/>
                  <a:gd name="T28" fmla="*/ 47 w 104"/>
                  <a:gd name="T29" fmla="*/ 82 h 111"/>
                  <a:gd name="T30" fmla="*/ 71 w 104"/>
                  <a:gd name="T31" fmla="*/ 104 h 111"/>
                  <a:gd name="T32" fmla="*/ 94 w 104"/>
                  <a:gd name="T33" fmla="*/ 78 h 111"/>
                  <a:gd name="T34" fmla="*/ 86 w 104"/>
                  <a:gd name="T35" fmla="*/ 19 h 111"/>
                  <a:gd name="T36" fmla="*/ 76 w 104"/>
                  <a:gd name="T37" fmla="*/ 11 h 111"/>
                  <a:gd name="T38" fmla="*/ 67 w 104"/>
                  <a:gd name="T39" fmla="*/ 9 h 111"/>
                  <a:gd name="T40" fmla="*/ 67 w 104"/>
                  <a:gd name="T41" fmla="*/ 6 h 111"/>
                  <a:gd name="T42" fmla="*/ 104 w 104"/>
                  <a:gd name="T43"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4" h="111">
                    <a:moveTo>
                      <a:pt x="104" y="0"/>
                    </a:moveTo>
                    <a:cubicBezTo>
                      <a:pt x="104" y="3"/>
                      <a:pt x="104" y="4"/>
                      <a:pt x="104" y="4"/>
                    </a:cubicBezTo>
                    <a:cubicBezTo>
                      <a:pt x="91" y="9"/>
                      <a:pt x="92" y="19"/>
                      <a:pt x="94" y="31"/>
                    </a:cubicBezTo>
                    <a:cubicBezTo>
                      <a:pt x="97" y="43"/>
                      <a:pt x="98" y="57"/>
                      <a:pt x="100" y="70"/>
                    </a:cubicBezTo>
                    <a:cubicBezTo>
                      <a:pt x="103" y="91"/>
                      <a:pt x="95" y="104"/>
                      <a:pt x="73" y="108"/>
                    </a:cubicBezTo>
                    <a:cubicBezTo>
                      <a:pt x="68" y="110"/>
                      <a:pt x="63" y="110"/>
                      <a:pt x="57" y="110"/>
                    </a:cubicBezTo>
                    <a:cubicBezTo>
                      <a:pt x="35" y="111"/>
                      <a:pt x="26" y="103"/>
                      <a:pt x="24" y="81"/>
                    </a:cubicBezTo>
                    <a:cubicBezTo>
                      <a:pt x="21" y="64"/>
                      <a:pt x="19" y="47"/>
                      <a:pt x="16" y="30"/>
                    </a:cubicBezTo>
                    <a:cubicBezTo>
                      <a:pt x="16" y="23"/>
                      <a:pt x="13" y="20"/>
                      <a:pt x="6" y="20"/>
                    </a:cubicBezTo>
                    <a:cubicBezTo>
                      <a:pt x="4" y="20"/>
                      <a:pt x="2" y="19"/>
                      <a:pt x="0" y="17"/>
                    </a:cubicBezTo>
                    <a:cubicBezTo>
                      <a:pt x="17" y="12"/>
                      <a:pt x="34" y="10"/>
                      <a:pt x="51" y="8"/>
                    </a:cubicBezTo>
                    <a:cubicBezTo>
                      <a:pt x="52" y="9"/>
                      <a:pt x="52" y="10"/>
                      <a:pt x="52" y="11"/>
                    </a:cubicBezTo>
                    <a:cubicBezTo>
                      <a:pt x="50" y="12"/>
                      <a:pt x="48" y="13"/>
                      <a:pt x="46" y="14"/>
                    </a:cubicBezTo>
                    <a:cubicBezTo>
                      <a:pt x="40" y="16"/>
                      <a:pt x="37" y="20"/>
                      <a:pt x="39" y="27"/>
                    </a:cubicBezTo>
                    <a:cubicBezTo>
                      <a:pt x="42" y="45"/>
                      <a:pt x="44" y="63"/>
                      <a:pt x="47" y="82"/>
                    </a:cubicBezTo>
                    <a:cubicBezTo>
                      <a:pt x="49" y="97"/>
                      <a:pt x="57" y="105"/>
                      <a:pt x="71" y="104"/>
                    </a:cubicBezTo>
                    <a:cubicBezTo>
                      <a:pt x="87" y="103"/>
                      <a:pt x="95" y="93"/>
                      <a:pt x="94" y="78"/>
                    </a:cubicBezTo>
                    <a:cubicBezTo>
                      <a:pt x="92" y="58"/>
                      <a:pt x="89" y="39"/>
                      <a:pt x="86" y="19"/>
                    </a:cubicBezTo>
                    <a:cubicBezTo>
                      <a:pt x="85" y="16"/>
                      <a:pt x="79" y="13"/>
                      <a:pt x="76" y="11"/>
                    </a:cubicBezTo>
                    <a:cubicBezTo>
                      <a:pt x="73" y="10"/>
                      <a:pt x="70" y="10"/>
                      <a:pt x="67" y="9"/>
                    </a:cubicBezTo>
                    <a:cubicBezTo>
                      <a:pt x="67" y="8"/>
                      <a:pt x="67" y="7"/>
                      <a:pt x="67" y="6"/>
                    </a:cubicBezTo>
                    <a:cubicBezTo>
                      <a:pt x="79" y="4"/>
                      <a:pt x="91" y="2"/>
                      <a:pt x="10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 name="Freeform 31">
                <a:extLst>
                  <a:ext uri="{FF2B5EF4-FFF2-40B4-BE49-F238E27FC236}">
                    <a16:creationId xmlns:a16="http://schemas.microsoft.com/office/drawing/2014/main" id="{649EC69D-341B-4F89-8AFF-DDE0C6A96E7D}"/>
                  </a:ext>
                </a:extLst>
              </p:cNvPr>
              <p:cNvSpPr>
                <a:spLocks/>
              </p:cNvSpPr>
              <p:nvPr/>
            </p:nvSpPr>
            <p:spPr bwMode="auto">
              <a:xfrm>
                <a:off x="6643688" y="4741863"/>
                <a:ext cx="242888" cy="300038"/>
              </a:xfrm>
              <a:custGeom>
                <a:avLst/>
                <a:gdLst>
                  <a:gd name="T0" fmla="*/ 88 w 96"/>
                  <a:gd name="T1" fmla="*/ 119 h 119"/>
                  <a:gd name="T2" fmla="*/ 24 w 96"/>
                  <a:gd name="T3" fmla="*/ 60 h 119"/>
                  <a:gd name="T4" fmla="*/ 3 w 96"/>
                  <a:gd name="T5" fmla="*/ 51 h 119"/>
                  <a:gd name="T6" fmla="*/ 0 w 96"/>
                  <a:gd name="T7" fmla="*/ 48 h 119"/>
                  <a:gd name="T8" fmla="*/ 42 w 96"/>
                  <a:gd name="T9" fmla="*/ 24 h 119"/>
                  <a:gd name="T10" fmla="*/ 44 w 96"/>
                  <a:gd name="T11" fmla="*/ 26 h 119"/>
                  <a:gd name="T12" fmla="*/ 40 w 96"/>
                  <a:gd name="T13" fmla="*/ 32 h 119"/>
                  <a:gd name="T14" fmla="*/ 38 w 96"/>
                  <a:gd name="T15" fmla="*/ 41 h 119"/>
                  <a:gd name="T16" fmla="*/ 85 w 96"/>
                  <a:gd name="T17" fmla="*/ 84 h 119"/>
                  <a:gd name="T18" fmla="*/ 76 w 96"/>
                  <a:gd name="T19" fmla="*/ 27 h 119"/>
                  <a:gd name="T20" fmla="*/ 63 w 96"/>
                  <a:gd name="T21" fmla="*/ 18 h 119"/>
                  <a:gd name="T22" fmla="*/ 57 w 96"/>
                  <a:gd name="T23" fmla="*/ 18 h 119"/>
                  <a:gd name="T24" fmla="*/ 57 w 96"/>
                  <a:gd name="T25" fmla="*/ 16 h 119"/>
                  <a:gd name="T26" fmla="*/ 86 w 96"/>
                  <a:gd name="T27" fmla="*/ 0 h 119"/>
                  <a:gd name="T28" fmla="*/ 87 w 96"/>
                  <a:gd name="T29" fmla="*/ 2 h 119"/>
                  <a:gd name="T30" fmla="*/ 88 w 96"/>
                  <a:gd name="T31" fmla="*/ 59 h 119"/>
                  <a:gd name="T32" fmla="*/ 95 w 96"/>
                  <a:gd name="T33" fmla="*/ 106 h 119"/>
                  <a:gd name="T34" fmla="*/ 88 w 96"/>
                  <a:gd name="T35" fmla="*/ 11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6" h="119">
                    <a:moveTo>
                      <a:pt x="88" y="119"/>
                    </a:moveTo>
                    <a:cubicBezTo>
                      <a:pt x="65" y="98"/>
                      <a:pt x="44" y="79"/>
                      <a:pt x="24" y="60"/>
                    </a:cubicBezTo>
                    <a:cubicBezTo>
                      <a:pt x="18" y="55"/>
                      <a:pt x="13" y="47"/>
                      <a:pt x="3" y="51"/>
                    </a:cubicBezTo>
                    <a:cubicBezTo>
                      <a:pt x="2" y="52"/>
                      <a:pt x="1" y="50"/>
                      <a:pt x="0" y="48"/>
                    </a:cubicBezTo>
                    <a:cubicBezTo>
                      <a:pt x="14" y="40"/>
                      <a:pt x="28" y="32"/>
                      <a:pt x="42" y="24"/>
                    </a:cubicBezTo>
                    <a:cubicBezTo>
                      <a:pt x="43" y="25"/>
                      <a:pt x="44" y="25"/>
                      <a:pt x="44" y="26"/>
                    </a:cubicBezTo>
                    <a:cubicBezTo>
                      <a:pt x="43" y="28"/>
                      <a:pt x="41" y="29"/>
                      <a:pt x="40" y="32"/>
                    </a:cubicBezTo>
                    <a:cubicBezTo>
                      <a:pt x="39" y="35"/>
                      <a:pt x="36" y="40"/>
                      <a:pt x="38" y="41"/>
                    </a:cubicBezTo>
                    <a:cubicBezTo>
                      <a:pt x="53" y="56"/>
                      <a:pt x="68" y="70"/>
                      <a:pt x="85" y="84"/>
                    </a:cubicBezTo>
                    <a:cubicBezTo>
                      <a:pt x="82" y="65"/>
                      <a:pt x="79" y="46"/>
                      <a:pt x="76" y="27"/>
                    </a:cubicBezTo>
                    <a:cubicBezTo>
                      <a:pt x="75" y="19"/>
                      <a:pt x="70" y="17"/>
                      <a:pt x="63" y="18"/>
                    </a:cubicBezTo>
                    <a:cubicBezTo>
                      <a:pt x="61" y="19"/>
                      <a:pt x="59" y="18"/>
                      <a:pt x="57" y="18"/>
                    </a:cubicBezTo>
                    <a:cubicBezTo>
                      <a:pt x="57" y="17"/>
                      <a:pt x="57" y="16"/>
                      <a:pt x="57" y="16"/>
                    </a:cubicBezTo>
                    <a:cubicBezTo>
                      <a:pt x="66" y="10"/>
                      <a:pt x="76" y="5"/>
                      <a:pt x="86" y="0"/>
                    </a:cubicBezTo>
                    <a:cubicBezTo>
                      <a:pt x="86" y="0"/>
                      <a:pt x="87" y="1"/>
                      <a:pt x="87" y="2"/>
                    </a:cubicBezTo>
                    <a:cubicBezTo>
                      <a:pt x="74" y="21"/>
                      <a:pt x="87" y="40"/>
                      <a:pt x="88" y="59"/>
                    </a:cubicBezTo>
                    <a:cubicBezTo>
                      <a:pt x="89" y="75"/>
                      <a:pt x="94" y="90"/>
                      <a:pt x="95" y="106"/>
                    </a:cubicBezTo>
                    <a:cubicBezTo>
                      <a:pt x="96" y="110"/>
                      <a:pt x="91" y="114"/>
                      <a:pt x="88" y="1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 name="Freeform 32">
                <a:extLst>
                  <a:ext uri="{FF2B5EF4-FFF2-40B4-BE49-F238E27FC236}">
                    <a16:creationId xmlns:a16="http://schemas.microsoft.com/office/drawing/2014/main" id="{07866278-8AEC-49F6-A37A-E817DF8BE0A0}"/>
                  </a:ext>
                </a:extLst>
              </p:cNvPr>
              <p:cNvSpPr>
                <a:spLocks/>
              </p:cNvSpPr>
              <p:nvPr/>
            </p:nvSpPr>
            <p:spPr bwMode="auto">
              <a:xfrm>
                <a:off x="6508750" y="4870450"/>
                <a:ext cx="230188" cy="288925"/>
              </a:xfrm>
              <a:custGeom>
                <a:avLst/>
                <a:gdLst>
                  <a:gd name="T0" fmla="*/ 0 w 91"/>
                  <a:gd name="T1" fmla="*/ 23 h 114"/>
                  <a:gd name="T2" fmla="*/ 5 w 91"/>
                  <a:gd name="T3" fmla="*/ 19 h 114"/>
                  <a:gd name="T4" fmla="*/ 46 w 91"/>
                  <a:gd name="T5" fmla="*/ 1 h 114"/>
                  <a:gd name="T6" fmla="*/ 52 w 91"/>
                  <a:gd name="T7" fmla="*/ 3 h 114"/>
                  <a:gd name="T8" fmla="*/ 46 w 91"/>
                  <a:gd name="T9" fmla="*/ 7 h 114"/>
                  <a:gd name="T10" fmla="*/ 43 w 91"/>
                  <a:gd name="T11" fmla="*/ 18 h 114"/>
                  <a:gd name="T12" fmla="*/ 71 w 91"/>
                  <a:gd name="T13" fmla="*/ 84 h 114"/>
                  <a:gd name="T14" fmla="*/ 83 w 91"/>
                  <a:gd name="T15" fmla="*/ 90 h 114"/>
                  <a:gd name="T16" fmla="*/ 90 w 91"/>
                  <a:gd name="T17" fmla="*/ 90 h 114"/>
                  <a:gd name="T18" fmla="*/ 91 w 91"/>
                  <a:gd name="T19" fmla="*/ 93 h 114"/>
                  <a:gd name="T20" fmla="*/ 42 w 91"/>
                  <a:gd name="T21" fmla="*/ 114 h 114"/>
                  <a:gd name="T22" fmla="*/ 40 w 91"/>
                  <a:gd name="T23" fmla="*/ 112 h 114"/>
                  <a:gd name="T24" fmla="*/ 43 w 91"/>
                  <a:gd name="T25" fmla="*/ 108 h 114"/>
                  <a:gd name="T26" fmla="*/ 48 w 91"/>
                  <a:gd name="T27" fmla="*/ 91 h 114"/>
                  <a:gd name="T28" fmla="*/ 22 w 91"/>
                  <a:gd name="T29" fmla="*/ 32 h 114"/>
                  <a:gd name="T30" fmla="*/ 6 w 91"/>
                  <a:gd name="T31" fmla="*/ 23 h 114"/>
                  <a:gd name="T32" fmla="*/ 0 w 91"/>
                  <a:gd name="T33" fmla="*/ 23 h 114"/>
                  <a:gd name="T34" fmla="*/ 0 w 91"/>
                  <a:gd name="T35" fmla="*/ 23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1" h="114">
                    <a:moveTo>
                      <a:pt x="0" y="23"/>
                    </a:moveTo>
                    <a:cubicBezTo>
                      <a:pt x="2" y="21"/>
                      <a:pt x="3" y="19"/>
                      <a:pt x="5" y="19"/>
                    </a:cubicBezTo>
                    <a:cubicBezTo>
                      <a:pt x="18" y="13"/>
                      <a:pt x="32" y="7"/>
                      <a:pt x="46" y="1"/>
                    </a:cubicBezTo>
                    <a:cubicBezTo>
                      <a:pt x="47" y="0"/>
                      <a:pt x="49" y="1"/>
                      <a:pt x="52" y="3"/>
                    </a:cubicBezTo>
                    <a:cubicBezTo>
                      <a:pt x="50" y="4"/>
                      <a:pt x="47" y="5"/>
                      <a:pt x="46" y="7"/>
                    </a:cubicBezTo>
                    <a:cubicBezTo>
                      <a:pt x="44" y="11"/>
                      <a:pt x="42" y="15"/>
                      <a:pt x="43" y="18"/>
                    </a:cubicBezTo>
                    <a:cubicBezTo>
                      <a:pt x="52" y="40"/>
                      <a:pt x="61" y="62"/>
                      <a:pt x="71" y="84"/>
                    </a:cubicBezTo>
                    <a:cubicBezTo>
                      <a:pt x="73" y="90"/>
                      <a:pt x="77" y="92"/>
                      <a:pt x="83" y="90"/>
                    </a:cubicBezTo>
                    <a:cubicBezTo>
                      <a:pt x="85" y="90"/>
                      <a:pt x="87" y="90"/>
                      <a:pt x="90" y="90"/>
                    </a:cubicBezTo>
                    <a:cubicBezTo>
                      <a:pt x="90" y="91"/>
                      <a:pt x="90" y="92"/>
                      <a:pt x="91" y="93"/>
                    </a:cubicBezTo>
                    <a:cubicBezTo>
                      <a:pt x="74" y="100"/>
                      <a:pt x="58" y="107"/>
                      <a:pt x="42" y="114"/>
                    </a:cubicBezTo>
                    <a:cubicBezTo>
                      <a:pt x="41" y="114"/>
                      <a:pt x="41" y="113"/>
                      <a:pt x="40" y="112"/>
                    </a:cubicBezTo>
                    <a:cubicBezTo>
                      <a:pt x="41" y="111"/>
                      <a:pt x="42" y="109"/>
                      <a:pt x="43" y="108"/>
                    </a:cubicBezTo>
                    <a:cubicBezTo>
                      <a:pt x="51" y="104"/>
                      <a:pt x="51" y="99"/>
                      <a:pt x="48" y="91"/>
                    </a:cubicBezTo>
                    <a:cubicBezTo>
                      <a:pt x="39" y="72"/>
                      <a:pt x="30" y="52"/>
                      <a:pt x="22" y="32"/>
                    </a:cubicBezTo>
                    <a:cubicBezTo>
                      <a:pt x="19" y="24"/>
                      <a:pt x="14" y="20"/>
                      <a:pt x="6" y="23"/>
                    </a:cubicBezTo>
                    <a:cubicBezTo>
                      <a:pt x="4" y="24"/>
                      <a:pt x="2" y="23"/>
                      <a:pt x="0" y="23"/>
                    </a:cubicBezTo>
                    <a:cubicBezTo>
                      <a:pt x="0" y="23"/>
                      <a:pt x="0" y="23"/>
                      <a:pt x="0"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 name="Freeform 33">
                <a:extLst>
                  <a:ext uri="{FF2B5EF4-FFF2-40B4-BE49-F238E27FC236}">
                    <a16:creationId xmlns:a16="http://schemas.microsoft.com/office/drawing/2014/main" id="{12C0D2F0-E8BA-4AD1-AEEF-213030E42D03}"/>
                  </a:ext>
                </a:extLst>
              </p:cNvPr>
              <p:cNvSpPr>
                <a:spLocks/>
              </p:cNvSpPr>
              <p:nvPr/>
            </p:nvSpPr>
            <p:spPr bwMode="auto">
              <a:xfrm>
                <a:off x="7373938" y="4121150"/>
                <a:ext cx="288925" cy="246063"/>
              </a:xfrm>
              <a:custGeom>
                <a:avLst/>
                <a:gdLst>
                  <a:gd name="T0" fmla="*/ 114 w 114"/>
                  <a:gd name="T1" fmla="*/ 52 h 97"/>
                  <a:gd name="T2" fmla="*/ 86 w 114"/>
                  <a:gd name="T3" fmla="*/ 97 h 97"/>
                  <a:gd name="T4" fmla="*/ 84 w 114"/>
                  <a:gd name="T5" fmla="*/ 97 h 97"/>
                  <a:gd name="T6" fmla="*/ 84 w 114"/>
                  <a:gd name="T7" fmla="*/ 91 h 97"/>
                  <a:gd name="T8" fmla="*/ 79 w 114"/>
                  <a:gd name="T9" fmla="*/ 77 h 97"/>
                  <a:gd name="T10" fmla="*/ 28 w 114"/>
                  <a:gd name="T11" fmla="*/ 46 h 97"/>
                  <a:gd name="T12" fmla="*/ 0 w 114"/>
                  <a:gd name="T13" fmla="*/ 46 h 97"/>
                  <a:gd name="T14" fmla="*/ 26 w 114"/>
                  <a:gd name="T15" fmla="*/ 0 h 97"/>
                  <a:gd name="T16" fmla="*/ 28 w 114"/>
                  <a:gd name="T17" fmla="*/ 0 h 97"/>
                  <a:gd name="T18" fmla="*/ 28 w 114"/>
                  <a:gd name="T19" fmla="*/ 6 h 97"/>
                  <a:gd name="T20" fmla="*/ 33 w 114"/>
                  <a:gd name="T21" fmla="*/ 20 h 97"/>
                  <a:gd name="T22" fmla="*/ 92 w 114"/>
                  <a:gd name="T23" fmla="*/ 56 h 97"/>
                  <a:gd name="T24" fmla="*/ 106 w 114"/>
                  <a:gd name="T25" fmla="*/ 54 h 97"/>
                  <a:gd name="T26" fmla="*/ 112 w 114"/>
                  <a:gd name="T27" fmla="*/ 50 h 97"/>
                  <a:gd name="T28" fmla="*/ 114 w 114"/>
                  <a:gd name="T29" fmla="*/ 52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4" h="97">
                    <a:moveTo>
                      <a:pt x="114" y="52"/>
                    </a:moveTo>
                    <a:cubicBezTo>
                      <a:pt x="104" y="67"/>
                      <a:pt x="95" y="82"/>
                      <a:pt x="86" y="97"/>
                    </a:cubicBezTo>
                    <a:cubicBezTo>
                      <a:pt x="86" y="97"/>
                      <a:pt x="85" y="97"/>
                      <a:pt x="84" y="97"/>
                    </a:cubicBezTo>
                    <a:cubicBezTo>
                      <a:pt x="84" y="95"/>
                      <a:pt x="83" y="93"/>
                      <a:pt x="84" y="91"/>
                    </a:cubicBezTo>
                    <a:cubicBezTo>
                      <a:pt x="87" y="85"/>
                      <a:pt x="85" y="80"/>
                      <a:pt x="79" y="77"/>
                    </a:cubicBezTo>
                    <a:cubicBezTo>
                      <a:pt x="62" y="67"/>
                      <a:pt x="45" y="56"/>
                      <a:pt x="28" y="46"/>
                    </a:cubicBezTo>
                    <a:cubicBezTo>
                      <a:pt x="13" y="37"/>
                      <a:pt x="13" y="37"/>
                      <a:pt x="0" y="46"/>
                    </a:cubicBezTo>
                    <a:cubicBezTo>
                      <a:pt x="6" y="29"/>
                      <a:pt x="17" y="15"/>
                      <a:pt x="26" y="0"/>
                    </a:cubicBezTo>
                    <a:cubicBezTo>
                      <a:pt x="26" y="0"/>
                      <a:pt x="27" y="0"/>
                      <a:pt x="28" y="0"/>
                    </a:cubicBezTo>
                    <a:cubicBezTo>
                      <a:pt x="28" y="2"/>
                      <a:pt x="28" y="5"/>
                      <a:pt x="28" y="6"/>
                    </a:cubicBezTo>
                    <a:cubicBezTo>
                      <a:pt x="25" y="13"/>
                      <a:pt x="27" y="17"/>
                      <a:pt x="33" y="20"/>
                    </a:cubicBezTo>
                    <a:cubicBezTo>
                      <a:pt x="52" y="32"/>
                      <a:pt x="72" y="44"/>
                      <a:pt x="92" y="56"/>
                    </a:cubicBezTo>
                    <a:cubicBezTo>
                      <a:pt x="98" y="60"/>
                      <a:pt x="102" y="59"/>
                      <a:pt x="106" y="54"/>
                    </a:cubicBezTo>
                    <a:cubicBezTo>
                      <a:pt x="108" y="52"/>
                      <a:pt x="110" y="51"/>
                      <a:pt x="112" y="50"/>
                    </a:cubicBezTo>
                    <a:cubicBezTo>
                      <a:pt x="112" y="51"/>
                      <a:pt x="113" y="52"/>
                      <a:pt x="114"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 name="Freeform 34">
                <a:extLst>
                  <a:ext uri="{FF2B5EF4-FFF2-40B4-BE49-F238E27FC236}">
                    <a16:creationId xmlns:a16="http://schemas.microsoft.com/office/drawing/2014/main" id="{6DAED316-684A-46E7-9759-C109048870F5}"/>
                  </a:ext>
                </a:extLst>
              </p:cNvPr>
              <p:cNvSpPr>
                <a:spLocks/>
              </p:cNvSpPr>
              <p:nvPr/>
            </p:nvSpPr>
            <p:spPr bwMode="auto">
              <a:xfrm>
                <a:off x="6597650" y="1562100"/>
                <a:ext cx="76200" cy="93663"/>
              </a:xfrm>
              <a:custGeom>
                <a:avLst/>
                <a:gdLst>
                  <a:gd name="T0" fmla="*/ 30 w 30"/>
                  <a:gd name="T1" fmla="*/ 30 h 37"/>
                  <a:gd name="T2" fmla="*/ 23 w 30"/>
                  <a:gd name="T3" fmla="*/ 36 h 37"/>
                  <a:gd name="T4" fmla="*/ 12 w 30"/>
                  <a:gd name="T5" fmla="*/ 35 h 37"/>
                  <a:gd name="T6" fmla="*/ 2 w 30"/>
                  <a:gd name="T7" fmla="*/ 6 h 37"/>
                  <a:gd name="T8" fmla="*/ 10 w 30"/>
                  <a:gd name="T9" fmla="*/ 1 h 37"/>
                  <a:gd name="T10" fmla="*/ 30 w 30"/>
                  <a:gd name="T11" fmla="*/ 30 h 37"/>
                </a:gdLst>
                <a:ahLst/>
                <a:cxnLst>
                  <a:cxn ang="0">
                    <a:pos x="T0" y="T1"/>
                  </a:cxn>
                  <a:cxn ang="0">
                    <a:pos x="T2" y="T3"/>
                  </a:cxn>
                  <a:cxn ang="0">
                    <a:pos x="T4" y="T5"/>
                  </a:cxn>
                  <a:cxn ang="0">
                    <a:pos x="T6" y="T7"/>
                  </a:cxn>
                  <a:cxn ang="0">
                    <a:pos x="T8" y="T9"/>
                  </a:cxn>
                  <a:cxn ang="0">
                    <a:pos x="T10" y="T11"/>
                  </a:cxn>
                </a:cxnLst>
                <a:rect l="0" t="0" r="r" b="b"/>
                <a:pathLst>
                  <a:path w="30" h="37">
                    <a:moveTo>
                      <a:pt x="30" y="30"/>
                    </a:moveTo>
                    <a:cubicBezTo>
                      <a:pt x="29" y="31"/>
                      <a:pt x="27" y="35"/>
                      <a:pt x="23" y="36"/>
                    </a:cubicBezTo>
                    <a:cubicBezTo>
                      <a:pt x="20" y="37"/>
                      <a:pt x="14" y="37"/>
                      <a:pt x="12" y="35"/>
                    </a:cubicBezTo>
                    <a:cubicBezTo>
                      <a:pt x="4" y="28"/>
                      <a:pt x="0" y="18"/>
                      <a:pt x="2" y="6"/>
                    </a:cubicBezTo>
                    <a:cubicBezTo>
                      <a:pt x="2" y="4"/>
                      <a:pt x="8" y="0"/>
                      <a:pt x="10" y="1"/>
                    </a:cubicBezTo>
                    <a:cubicBezTo>
                      <a:pt x="18" y="2"/>
                      <a:pt x="30" y="19"/>
                      <a:pt x="30"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 name="Freeform 46">
                <a:extLst>
                  <a:ext uri="{FF2B5EF4-FFF2-40B4-BE49-F238E27FC236}">
                    <a16:creationId xmlns:a16="http://schemas.microsoft.com/office/drawing/2014/main" id="{02060035-CFEA-41A1-8C7B-81DA62978BF8}"/>
                  </a:ext>
                </a:extLst>
              </p:cNvPr>
              <p:cNvSpPr>
                <a:spLocks/>
              </p:cNvSpPr>
              <p:nvPr/>
            </p:nvSpPr>
            <p:spPr bwMode="auto">
              <a:xfrm>
                <a:off x="4306888" y="1617663"/>
                <a:ext cx="3151188" cy="2741613"/>
              </a:xfrm>
              <a:custGeom>
                <a:avLst/>
                <a:gdLst>
                  <a:gd name="T0" fmla="*/ 976 w 1246"/>
                  <a:gd name="T1" fmla="*/ 1074 h 1083"/>
                  <a:gd name="T2" fmla="*/ 937 w 1246"/>
                  <a:gd name="T3" fmla="*/ 1004 h 1083"/>
                  <a:gd name="T4" fmla="*/ 913 w 1246"/>
                  <a:gd name="T5" fmla="*/ 849 h 1083"/>
                  <a:gd name="T6" fmla="*/ 908 w 1246"/>
                  <a:gd name="T7" fmla="*/ 676 h 1083"/>
                  <a:gd name="T8" fmla="*/ 900 w 1246"/>
                  <a:gd name="T9" fmla="*/ 490 h 1083"/>
                  <a:gd name="T10" fmla="*/ 790 w 1246"/>
                  <a:gd name="T11" fmla="*/ 320 h 1083"/>
                  <a:gd name="T12" fmla="*/ 782 w 1246"/>
                  <a:gd name="T13" fmla="*/ 310 h 1083"/>
                  <a:gd name="T14" fmla="*/ 779 w 1246"/>
                  <a:gd name="T15" fmla="*/ 288 h 1083"/>
                  <a:gd name="T16" fmla="*/ 758 w 1246"/>
                  <a:gd name="T17" fmla="*/ 243 h 1083"/>
                  <a:gd name="T18" fmla="*/ 691 w 1246"/>
                  <a:gd name="T19" fmla="*/ 196 h 1083"/>
                  <a:gd name="T20" fmla="*/ 641 w 1246"/>
                  <a:gd name="T21" fmla="*/ 171 h 1083"/>
                  <a:gd name="T22" fmla="*/ 681 w 1246"/>
                  <a:gd name="T23" fmla="*/ 166 h 1083"/>
                  <a:gd name="T24" fmla="*/ 706 w 1246"/>
                  <a:gd name="T25" fmla="*/ 157 h 1083"/>
                  <a:gd name="T26" fmla="*/ 766 w 1246"/>
                  <a:gd name="T27" fmla="*/ 95 h 1083"/>
                  <a:gd name="T28" fmla="*/ 767 w 1246"/>
                  <a:gd name="T29" fmla="*/ 78 h 1083"/>
                  <a:gd name="T30" fmla="*/ 746 w 1246"/>
                  <a:gd name="T31" fmla="*/ 64 h 1083"/>
                  <a:gd name="T32" fmla="*/ 740 w 1246"/>
                  <a:gd name="T33" fmla="*/ 68 h 1083"/>
                  <a:gd name="T34" fmla="*/ 708 w 1246"/>
                  <a:gd name="T35" fmla="*/ 106 h 1083"/>
                  <a:gd name="T36" fmla="*/ 633 w 1246"/>
                  <a:gd name="T37" fmla="*/ 145 h 1083"/>
                  <a:gd name="T38" fmla="*/ 631 w 1246"/>
                  <a:gd name="T39" fmla="*/ 54 h 1083"/>
                  <a:gd name="T40" fmla="*/ 615 w 1246"/>
                  <a:gd name="T41" fmla="*/ 32 h 1083"/>
                  <a:gd name="T42" fmla="*/ 603 w 1246"/>
                  <a:gd name="T43" fmla="*/ 31 h 1083"/>
                  <a:gd name="T44" fmla="*/ 586 w 1246"/>
                  <a:gd name="T45" fmla="*/ 46 h 1083"/>
                  <a:gd name="T46" fmla="*/ 583 w 1246"/>
                  <a:gd name="T47" fmla="*/ 133 h 1083"/>
                  <a:gd name="T48" fmla="*/ 575 w 1246"/>
                  <a:gd name="T49" fmla="*/ 143 h 1083"/>
                  <a:gd name="T50" fmla="*/ 541 w 1246"/>
                  <a:gd name="T51" fmla="*/ 138 h 1083"/>
                  <a:gd name="T52" fmla="*/ 486 w 1246"/>
                  <a:gd name="T53" fmla="*/ 86 h 1083"/>
                  <a:gd name="T54" fmla="*/ 473 w 1246"/>
                  <a:gd name="T55" fmla="*/ 69 h 1083"/>
                  <a:gd name="T56" fmla="*/ 449 w 1246"/>
                  <a:gd name="T57" fmla="*/ 68 h 1083"/>
                  <a:gd name="T58" fmla="*/ 446 w 1246"/>
                  <a:gd name="T59" fmla="*/ 80 h 1083"/>
                  <a:gd name="T60" fmla="*/ 462 w 1246"/>
                  <a:gd name="T61" fmla="*/ 113 h 1083"/>
                  <a:gd name="T62" fmla="*/ 572 w 1246"/>
                  <a:gd name="T63" fmla="*/ 179 h 1083"/>
                  <a:gd name="T64" fmla="*/ 582 w 1246"/>
                  <a:gd name="T65" fmla="*/ 181 h 1083"/>
                  <a:gd name="T66" fmla="*/ 577 w 1246"/>
                  <a:gd name="T67" fmla="*/ 182 h 1083"/>
                  <a:gd name="T68" fmla="*/ 475 w 1246"/>
                  <a:gd name="T69" fmla="*/ 226 h 1083"/>
                  <a:gd name="T70" fmla="*/ 430 w 1246"/>
                  <a:gd name="T71" fmla="*/ 305 h 1083"/>
                  <a:gd name="T72" fmla="*/ 415 w 1246"/>
                  <a:gd name="T73" fmla="*/ 334 h 1083"/>
                  <a:gd name="T74" fmla="*/ 366 w 1246"/>
                  <a:gd name="T75" fmla="*/ 379 h 1083"/>
                  <a:gd name="T76" fmla="*/ 319 w 1246"/>
                  <a:gd name="T77" fmla="*/ 472 h 1083"/>
                  <a:gd name="T78" fmla="*/ 309 w 1246"/>
                  <a:gd name="T79" fmla="*/ 560 h 1083"/>
                  <a:gd name="T80" fmla="*/ 306 w 1246"/>
                  <a:gd name="T81" fmla="*/ 781 h 1083"/>
                  <a:gd name="T82" fmla="*/ 304 w 1246"/>
                  <a:gd name="T83" fmla="*/ 857 h 1083"/>
                  <a:gd name="T84" fmla="*/ 272 w 1246"/>
                  <a:gd name="T85" fmla="*/ 993 h 1083"/>
                  <a:gd name="T86" fmla="*/ 240 w 1246"/>
                  <a:gd name="T87" fmla="*/ 1076 h 1083"/>
                  <a:gd name="T88" fmla="*/ 237 w 1246"/>
                  <a:gd name="T89" fmla="*/ 1083 h 1083"/>
                  <a:gd name="T90" fmla="*/ 51 w 1246"/>
                  <a:gd name="T91" fmla="*/ 834 h 1083"/>
                  <a:gd name="T92" fmla="*/ 17 w 1246"/>
                  <a:gd name="T93" fmla="*/ 525 h 1083"/>
                  <a:gd name="T94" fmla="*/ 537 w 1246"/>
                  <a:gd name="T95" fmla="*/ 30 h 1083"/>
                  <a:gd name="T96" fmla="*/ 1158 w 1246"/>
                  <a:gd name="T97" fmla="*/ 420 h 1083"/>
                  <a:gd name="T98" fmla="*/ 976 w 1246"/>
                  <a:gd name="T99" fmla="*/ 1074 h 1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46" h="1083">
                    <a:moveTo>
                      <a:pt x="976" y="1074"/>
                    </a:moveTo>
                    <a:cubicBezTo>
                      <a:pt x="957" y="1053"/>
                      <a:pt x="943" y="1031"/>
                      <a:pt x="937" y="1004"/>
                    </a:cubicBezTo>
                    <a:cubicBezTo>
                      <a:pt x="925" y="953"/>
                      <a:pt x="916" y="901"/>
                      <a:pt x="913" y="849"/>
                    </a:cubicBezTo>
                    <a:cubicBezTo>
                      <a:pt x="910" y="792"/>
                      <a:pt x="910" y="734"/>
                      <a:pt x="908" y="676"/>
                    </a:cubicBezTo>
                    <a:cubicBezTo>
                      <a:pt x="906" y="614"/>
                      <a:pt x="906" y="552"/>
                      <a:pt x="900" y="490"/>
                    </a:cubicBezTo>
                    <a:cubicBezTo>
                      <a:pt x="893" y="415"/>
                      <a:pt x="856" y="358"/>
                      <a:pt x="790" y="320"/>
                    </a:cubicBezTo>
                    <a:cubicBezTo>
                      <a:pt x="787" y="318"/>
                      <a:pt x="784" y="314"/>
                      <a:pt x="782" y="310"/>
                    </a:cubicBezTo>
                    <a:cubicBezTo>
                      <a:pt x="780" y="303"/>
                      <a:pt x="779" y="295"/>
                      <a:pt x="779" y="288"/>
                    </a:cubicBezTo>
                    <a:cubicBezTo>
                      <a:pt x="777" y="270"/>
                      <a:pt x="770" y="255"/>
                      <a:pt x="758" y="243"/>
                    </a:cubicBezTo>
                    <a:cubicBezTo>
                      <a:pt x="739" y="222"/>
                      <a:pt x="716" y="207"/>
                      <a:pt x="691" y="196"/>
                    </a:cubicBezTo>
                    <a:cubicBezTo>
                      <a:pt x="674" y="188"/>
                      <a:pt x="657" y="180"/>
                      <a:pt x="641" y="171"/>
                    </a:cubicBezTo>
                    <a:cubicBezTo>
                      <a:pt x="654" y="170"/>
                      <a:pt x="668" y="169"/>
                      <a:pt x="681" y="166"/>
                    </a:cubicBezTo>
                    <a:cubicBezTo>
                      <a:pt x="690" y="165"/>
                      <a:pt x="699" y="162"/>
                      <a:pt x="706" y="157"/>
                    </a:cubicBezTo>
                    <a:cubicBezTo>
                      <a:pt x="730" y="140"/>
                      <a:pt x="749" y="119"/>
                      <a:pt x="766" y="95"/>
                    </a:cubicBezTo>
                    <a:cubicBezTo>
                      <a:pt x="769" y="89"/>
                      <a:pt x="772" y="83"/>
                      <a:pt x="767" y="78"/>
                    </a:cubicBezTo>
                    <a:cubicBezTo>
                      <a:pt x="761" y="72"/>
                      <a:pt x="753" y="68"/>
                      <a:pt x="746" y="64"/>
                    </a:cubicBezTo>
                    <a:cubicBezTo>
                      <a:pt x="745" y="63"/>
                      <a:pt x="742" y="66"/>
                      <a:pt x="740" y="68"/>
                    </a:cubicBezTo>
                    <a:cubicBezTo>
                      <a:pt x="729" y="81"/>
                      <a:pt x="719" y="93"/>
                      <a:pt x="708" y="106"/>
                    </a:cubicBezTo>
                    <a:cubicBezTo>
                      <a:pt x="688" y="128"/>
                      <a:pt x="663" y="139"/>
                      <a:pt x="633" y="145"/>
                    </a:cubicBezTo>
                    <a:cubicBezTo>
                      <a:pt x="632" y="114"/>
                      <a:pt x="632" y="84"/>
                      <a:pt x="631" y="54"/>
                    </a:cubicBezTo>
                    <a:cubicBezTo>
                      <a:pt x="631" y="40"/>
                      <a:pt x="629" y="35"/>
                      <a:pt x="615" y="32"/>
                    </a:cubicBezTo>
                    <a:cubicBezTo>
                      <a:pt x="611" y="31"/>
                      <a:pt x="607" y="31"/>
                      <a:pt x="603" y="31"/>
                    </a:cubicBezTo>
                    <a:cubicBezTo>
                      <a:pt x="591" y="29"/>
                      <a:pt x="586" y="34"/>
                      <a:pt x="586" y="46"/>
                    </a:cubicBezTo>
                    <a:cubicBezTo>
                      <a:pt x="585" y="75"/>
                      <a:pt x="584" y="104"/>
                      <a:pt x="583" y="133"/>
                    </a:cubicBezTo>
                    <a:cubicBezTo>
                      <a:pt x="583" y="140"/>
                      <a:pt x="581" y="142"/>
                      <a:pt x="575" y="143"/>
                    </a:cubicBezTo>
                    <a:cubicBezTo>
                      <a:pt x="563" y="145"/>
                      <a:pt x="551" y="144"/>
                      <a:pt x="541" y="138"/>
                    </a:cubicBezTo>
                    <a:cubicBezTo>
                      <a:pt x="518" y="126"/>
                      <a:pt x="500" y="108"/>
                      <a:pt x="486" y="86"/>
                    </a:cubicBezTo>
                    <a:cubicBezTo>
                      <a:pt x="483" y="80"/>
                      <a:pt x="478" y="74"/>
                      <a:pt x="473" y="69"/>
                    </a:cubicBezTo>
                    <a:cubicBezTo>
                      <a:pt x="467" y="63"/>
                      <a:pt x="456" y="63"/>
                      <a:pt x="449" y="68"/>
                    </a:cubicBezTo>
                    <a:cubicBezTo>
                      <a:pt x="446" y="71"/>
                      <a:pt x="444" y="77"/>
                      <a:pt x="446" y="80"/>
                    </a:cubicBezTo>
                    <a:cubicBezTo>
                      <a:pt x="450" y="91"/>
                      <a:pt x="455" y="103"/>
                      <a:pt x="462" y="113"/>
                    </a:cubicBezTo>
                    <a:cubicBezTo>
                      <a:pt x="489" y="151"/>
                      <a:pt x="527" y="170"/>
                      <a:pt x="572" y="179"/>
                    </a:cubicBezTo>
                    <a:cubicBezTo>
                      <a:pt x="575" y="179"/>
                      <a:pt x="578" y="180"/>
                      <a:pt x="582" y="181"/>
                    </a:cubicBezTo>
                    <a:cubicBezTo>
                      <a:pt x="580" y="182"/>
                      <a:pt x="578" y="182"/>
                      <a:pt x="577" y="182"/>
                    </a:cubicBezTo>
                    <a:cubicBezTo>
                      <a:pt x="538" y="184"/>
                      <a:pt x="507" y="207"/>
                      <a:pt x="475" y="226"/>
                    </a:cubicBezTo>
                    <a:cubicBezTo>
                      <a:pt x="443" y="244"/>
                      <a:pt x="431" y="271"/>
                      <a:pt x="430" y="305"/>
                    </a:cubicBezTo>
                    <a:cubicBezTo>
                      <a:pt x="430" y="317"/>
                      <a:pt x="426" y="326"/>
                      <a:pt x="415" y="334"/>
                    </a:cubicBezTo>
                    <a:cubicBezTo>
                      <a:pt x="398" y="348"/>
                      <a:pt x="382" y="363"/>
                      <a:pt x="366" y="379"/>
                    </a:cubicBezTo>
                    <a:cubicBezTo>
                      <a:pt x="340" y="404"/>
                      <a:pt x="328" y="437"/>
                      <a:pt x="319" y="472"/>
                    </a:cubicBezTo>
                    <a:cubicBezTo>
                      <a:pt x="312" y="501"/>
                      <a:pt x="310" y="530"/>
                      <a:pt x="309" y="560"/>
                    </a:cubicBezTo>
                    <a:cubicBezTo>
                      <a:pt x="309" y="633"/>
                      <a:pt x="307" y="707"/>
                      <a:pt x="306" y="781"/>
                    </a:cubicBezTo>
                    <a:cubicBezTo>
                      <a:pt x="305" y="806"/>
                      <a:pt x="305" y="832"/>
                      <a:pt x="304" y="857"/>
                    </a:cubicBezTo>
                    <a:cubicBezTo>
                      <a:pt x="300" y="904"/>
                      <a:pt x="287" y="949"/>
                      <a:pt x="272" y="993"/>
                    </a:cubicBezTo>
                    <a:cubicBezTo>
                      <a:pt x="262" y="1021"/>
                      <a:pt x="251" y="1048"/>
                      <a:pt x="240" y="1076"/>
                    </a:cubicBezTo>
                    <a:cubicBezTo>
                      <a:pt x="239" y="1078"/>
                      <a:pt x="238" y="1080"/>
                      <a:pt x="237" y="1083"/>
                    </a:cubicBezTo>
                    <a:cubicBezTo>
                      <a:pt x="152" y="1016"/>
                      <a:pt x="90" y="933"/>
                      <a:pt x="51" y="834"/>
                    </a:cubicBezTo>
                    <a:cubicBezTo>
                      <a:pt x="11" y="734"/>
                      <a:pt x="0" y="631"/>
                      <a:pt x="17" y="525"/>
                    </a:cubicBezTo>
                    <a:cubicBezTo>
                      <a:pt x="60" y="257"/>
                      <a:pt x="278" y="57"/>
                      <a:pt x="537" y="30"/>
                    </a:cubicBezTo>
                    <a:cubicBezTo>
                      <a:pt x="825" y="0"/>
                      <a:pt x="1072" y="177"/>
                      <a:pt x="1158" y="420"/>
                    </a:cubicBezTo>
                    <a:cubicBezTo>
                      <a:pt x="1246" y="668"/>
                      <a:pt x="1158" y="927"/>
                      <a:pt x="976" y="10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Freeform 47">
                <a:extLst>
                  <a:ext uri="{FF2B5EF4-FFF2-40B4-BE49-F238E27FC236}">
                    <a16:creationId xmlns:a16="http://schemas.microsoft.com/office/drawing/2014/main" id="{C317904C-47FB-49E9-A6D2-441590594B55}"/>
                  </a:ext>
                </a:extLst>
              </p:cNvPr>
              <p:cNvSpPr>
                <a:spLocks/>
              </p:cNvSpPr>
              <p:nvPr/>
            </p:nvSpPr>
            <p:spPr bwMode="auto">
              <a:xfrm>
                <a:off x="5500688" y="2435225"/>
                <a:ext cx="674688" cy="428625"/>
              </a:xfrm>
              <a:custGeom>
                <a:avLst/>
                <a:gdLst>
                  <a:gd name="T0" fmla="*/ 263 w 267"/>
                  <a:gd name="T1" fmla="*/ 164 h 169"/>
                  <a:gd name="T2" fmla="*/ 0 w 267"/>
                  <a:gd name="T3" fmla="*/ 169 h 169"/>
                  <a:gd name="T4" fmla="*/ 0 w 267"/>
                  <a:gd name="T5" fmla="*/ 134 h 169"/>
                  <a:gd name="T6" fmla="*/ 1 w 267"/>
                  <a:gd name="T7" fmla="*/ 41 h 169"/>
                  <a:gd name="T8" fmla="*/ 8 w 267"/>
                  <a:gd name="T9" fmla="*/ 31 h 169"/>
                  <a:gd name="T10" fmla="*/ 184 w 267"/>
                  <a:gd name="T11" fmla="*/ 11 h 169"/>
                  <a:gd name="T12" fmla="*/ 267 w 267"/>
                  <a:gd name="T13" fmla="*/ 28 h 169"/>
                  <a:gd name="T14" fmla="*/ 263 w 267"/>
                  <a:gd name="T15" fmla="*/ 16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7" h="169">
                    <a:moveTo>
                      <a:pt x="263" y="164"/>
                    </a:moveTo>
                    <a:cubicBezTo>
                      <a:pt x="175" y="144"/>
                      <a:pt x="88" y="136"/>
                      <a:pt x="0" y="169"/>
                    </a:cubicBezTo>
                    <a:cubicBezTo>
                      <a:pt x="0" y="156"/>
                      <a:pt x="0" y="145"/>
                      <a:pt x="0" y="134"/>
                    </a:cubicBezTo>
                    <a:cubicBezTo>
                      <a:pt x="1" y="103"/>
                      <a:pt x="1" y="72"/>
                      <a:pt x="1" y="41"/>
                    </a:cubicBezTo>
                    <a:cubicBezTo>
                      <a:pt x="1" y="35"/>
                      <a:pt x="3" y="33"/>
                      <a:pt x="8" y="31"/>
                    </a:cubicBezTo>
                    <a:cubicBezTo>
                      <a:pt x="65" y="8"/>
                      <a:pt x="124" y="0"/>
                      <a:pt x="184" y="11"/>
                    </a:cubicBezTo>
                    <a:cubicBezTo>
                      <a:pt x="212" y="16"/>
                      <a:pt x="239" y="22"/>
                      <a:pt x="267" y="28"/>
                    </a:cubicBezTo>
                    <a:cubicBezTo>
                      <a:pt x="265" y="74"/>
                      <a:pt x="264" y="119"/>
                      <a:pt x="263" y="1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 name="Freeform 48">
                <a:extLst>
                  <a:ext uri="{FF2B5EF4-FFF2-40B4-BE49-F238E27FC236}">
                    <a16:creationId xmlns:a16="http://schemas.microsoft.com/office/drawing/2014/main" id="{40FA5D6E-F0A2-442F-B276-FA3C18CDA935}"/>
                  </a:ext>
                </a:extLst>
              </p:cNvPr>
              <p:cNvSpPr>
                <a:spLocks/>
              </p:cNvSpPr>
              <p:nvPr/>
            </p:nvSpPr>
            <p:spPr bwMode="auto">
              <a:xfrm>
                <a:off x="5540375" y="2898775"/>
                <a:ext cx="604838" cy="293688"/>
              </a:xfrm>
              <a:custGeom>
                <a:avLst/>
                <a:gdLst>
                  <a:gd name="T0" fmla="*/ 0 w 239"/>
                  <a:gd name="T1" fmla="*/ 35 h 116"/>
                  <a:gd name="T2" fmla="*/ 129 w 239"/>
                  <a:gd name="T3" fmla="*/ 5 h 116"/>
                  <a:gd name="T4" fmla="*/ 221 w 239"/>
                  <a:gd name="T5" fmla="*/ 17 h 116"/>
                  <a:gd name="T6" fmla="*/ 239 w 239"/>
                  <a:gd name="T7" fmla="*/ 22 h 116"/>
                  <a:gd name="T8" fmla="*/ 232 w 239"/>
                  <a:gd name="T9" fmla="*/ 35 h 116"/>
                  <a:gd name="T10" fmla="*/ 144 w 239"/>
                  <a:gd name="T11" fmla="*/ 107 h 116"/>
                  <a:gd name="T12" fmla="*/ 93 w 239"/>
                  <a:gd name="T13" fmla="*/ 107 h 116"/>
                  <a:gd name="T14" fmla="*/ 60 w 239"/>
                  <a:gd name="T15" fmla="*/ 87 h 116"/>
                  <a:gd name="T16" fmla="*/ 0 w 239"/>
                  <a:gd name="T17" fmla="*/ 3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9" h="116">
                    <a:moveTo>
                      <a:pt x="0" y="35"/>
                    </a:moveTo>
                    <a:cubicBezTo>
                      <a:pt x="42" y="11"/>
                      <a:pt x="83" y="0"/>
                      <a:pt x="129" y="5"/>
                    </a:cubicBezTo>
                    <a:cubicBezTo>
                      <a:pt x="159" y="9"/>
                      <a:pt x="190" y="13"/>
                      <a:pt x="221" y="17"/>
                    </a:cubicBezTo>
                    <a:cubicBezTo>
                      <a:pt x="227" y="18"/>
                      <a:pt x="232" y="20"/>
                      <a:pt x="239" y="22"/>
                    </a:cubicBezTo>
                    <a:cubicBezTo>
                      <a:pt x="236" y="27"/>
                      <a:pt x="234" y="32"/>
                      <a:pt x="232" y="35"/>
                    </a:cubicBezTo>
                    <a:cubicBezTo>
                      <a:pt x="207" y="65"/>
                      <a:pt x="178" y="89"/>
                      <a:pt x="144" y="107"/>
                    </a:cubicBezTo>
                    <a:cubicBezTo>
                      <a:pt x="127" y="116"/>
                      <a:pt x="109" y="115"/>
                      <a:pt x="93" y="107"/>
                    </a:cubicBezTo>
                    <a:cubicBezTo>
                      <a:pt x="81" y="101"/>
                      <a:pt x="70" y="95"/>
                      <a:pt x="60" y="87"/>
                    </a:cubicBezTo>
                    <a:cubicBezTo>
                      <a:pt x="40" y="71"/>
                      <a:pt x="21" y="53"/>
                      <a:pt x="0"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 name="Freeform 49">
                <a:extLst>
                  <a:ext uri="{FF2B5EF4-FFF2-40B4-BE49-F238E27FC236}">
                    <a16:creationId xmlns:a16="http://schemas.microsoft.com/office/drawing/2014/main" id="{33ECC6F9-472E-46D9-BF13-1EBCACCE26D9}"/>
                  </a:ext>
                </a:extLst>
              </p:cNvPr>
              <p:cNvSpPr>
                <a:spLocks/>
              </p:cNvSpPr>
              <p:nvPr/>
            </p:nvSpPr>
            <p:spPr bwMode="auto">
              <a:xfrm>
                <a:off x="5513388" y="2133600"/>
                <a:ext cx="661988" cy="263525"/>
              </a:xfrm>
              <a:custGeom>
                <a:avLst/>
                <a:gdLst>
                  <a:gd name="T0" fmla="*/ 0 w 262"/>
                  <a:gd name="T1" fmla="*/ 103 h 104"/>
                  <a:gd name="T2" fmla="*/ 24 w 262"/>
                  <a:gd name="T3" fmla="*/ 55 h 104"/>
                  <a:gd name="T4" fmla="*/ 31 w 262"/>
                  <a:gd name="T5" fmla="*/ 50 h 104"/>
                  <a:gd name="T6" fmla="*/ 118 w 262"/>
                  <a:gd name="T7" fmla="*/ 3 h 104"/>
                  <a:gd name="T8" fmla="*/ 131 w 262"/>
                  <a:gd name="T9" fmla="*/ 3 h 104"/>
                  <a:gd name="T10" fmla="*/ 213 w 262"/>
                  <a:gd name="T11" fmla="*/ 39 h 104"/>
                  <a:gd name="T12" fmla="*/ 242 w 262"/>
                  <a:gd name="T13" fmla="*/ 56 h 104"/>
                  <a:gd name="T14" fmla="*/ 260 w 262"/>
                  <a:gd name="T15" fmla="*/ 96 h 104"/>
                  <a:gd name="T16" fmla="*/ 251 w 262"/>
                  <a:gd name="T17" fmla="*/ 102 h 104"/>
                  <a:gd name="T18" fmla="*/ 151 w 262"/>
                  <a:gd name="T19" fmla="*/ 76 h 104"/>
                  <a:gd name="T20" fmla="*/ 40 w 262"/>
                  <a:gd name="T21" fmla="*/ 88 h 104"/>
                  <a:gd name="T22" fmla="*/ 0 w 262"/>
                  <a:gd name="T23" fmla="*/ 10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2" h="104">
                    <a:moveTo>
                      <a:pt x="0" y="103"/>
                    </a:moveTo>
                    <a:cubicBezTo>
                      <a:pt x="3" y="84"/>
                      <a:pt x="11" y="68"/>
                      <a:pt x="24" y="55"/>
                    </a:cubicBezTo>
                    <a:cubicBezTo>
                      <a:pt x="26" y="53"/>
                      <a:pt x="29" y="51"/>
                      <a:pt x="31" y="50"/>
                    </a:cubicBezTo>
                    <a:cubicBezTo>
                      <a:pt x="63" y="40"/>
                      <a:pt x="90" y="21"/>
                      <a:pt x="118" y="3"/>
                    </a:cubicBezTo>
                    <a:cubicBezTo>
                      <a:pt x="122" y="1"/>
                      <a:pt x="126" y="0"/>
                      <a:pt x="131" y="3"/>
                    </a:cubicBezTo>
                    <a:cubicBezTo>
                      <a:pt x="158" y="15"/>
                      <a:pt x="186" y="27"/>
                      <a:pt x="213" y="39"/>
                    </a:cubicBezTo>
                    <a:cubicBezTo>
                      <a:pt x="223" y="44"/>
                      <a:pt x="233" y="50"/>
                      <a:pt x="242" y="56"/>
                    </a:cubicBezTo>
                    <a:cubicBezTo>
                      <a:pt x="255" y="66"/>
                      <a:pt x="262" y="79"/>
                      <a:pt x="260" y="96"/>
                    </a:cubicBezTo>
                    <a:cubicBezTo>
                      <a:pt x="260" y="102"/>
                      <a:pt x="258" y="104"/>
                      <a:pt x="251" y="102"/>
                    </a:cubicBezTo>
                    <a:cubicBezTo>
                      <a:pt x="218" y="93"/>
                      <a:pt x="185" y="84"/>
                      <a:pt x="151" y="76"/>
                    </a:cubicBezTo>
                    <a:cubicBezTo>
                      <a:pt x="113" y="68"/>
                      <a:pt x="76" y="74"/>
                      <a:pt x="40" y="88"/>
                    </a:cubicBezTo>
                    <a:cubicBezTo>
                      <a:pt x="27" y="93"/>
                      <a:pt x="14" y="98"/>
                      <a:pt x="0" y="1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 name="Freeform 50">
                <a:extLst>
                  <a:ext uri="{FF2B5EF4-FFF2-40B4-BE49-F238E27FC236}">
                    <a16:creationId xmlns:a16="http://schemas.microsoft.com/office/drawing/2014/main" id="{00F4D34E-1FD6-498C-A92C-4B9F5B2A06A0}"/>
                  </a:ext>
                </a:extLst>
              </p:cNvPr>
              <p:cNvSpPr>
                <a:spLocks/>
              </p:cNvSpPr>
              <p:nvPr/>
            </p:nvSpPr>
            <p:spPr bwMode="auto">
              <a:xfrm>
                <a:off x="5165725" y="2574925"/>
                <a:ext cx="223838" cy="455613"/>
              </a:xfrm>
              <a:custGeom>
                <a:avLst/>
                <a:gdLst>
                  <a:gd name="T0" fmla="*/ 15 w 88"/>
                  <a:gd name="T1" fmla="*/ 180 h 180"/>
                  <a:gd name="T2" fmla="*/ 83 w 88"/>
                  <a:gd name="T3" fmla="*/ 0 h 180"/>
                  <a:gd name="T4" fmla="*/ 84 w 88"/>
                  <a:gd name="T5" fmla="*/ 7 h 180"/>
                  <a:gd name="T6" fmla="*/ 87 w 88"/>
                  <a:gd name="T7" fmla="*/ 120 h 180"/>
                  <a:gd name="T8" fmla="*/ 80 w 88"/>
                  <a:gd name="T9" fmla="*/ 131 h 180"/>
                  <a:gd name="T10" fmla="*/ 63 w 88"/>
                  <a:gd name="T11" fmla="*/ 139 h 180"/>
                  <a:gd name="T12" fmla="*/ 15 w 88"/>
                  <a:gd name="T13" fmla="*/ 180 h 180"/>
                </a:gdLst>
                <a:ahLst/>
                <a:cxnLst>
                  <a:cxn ang="0">
                    <a:pos x="T0" y="T1"/>
                  </a:cxn>
                  <a:cxn ang="0">
                    <a:pos x="T2" y="T3"/>
                  </a:cxn>
                  <a:cxn ang="0">
                    <a:pos x="T4" y="T5"/>
                  </a:cxn>
                  <a:cxn ang="0">
                    <a:pos x="T6" y="T7"/>
                  </a:cxn>
                  <a:cxn ang="0">
                    <a:pos x="T8" y="T9"/>
                  </a:cxn>
                  <a:cxn ang="0">
                    <a:pos x="T10" y="T11"/>
                  </a:cxn>
                  <a:cxn ang="0">
                    <a:pos x="T12" y="T13"/>
                  </a:cxn>
                </a:cxnLst>
                <a:rect l="0" t="0" r="r" b="b"/>
                <a:pathLst>
                  <a:path w="88" h="180">
                    <a:moveTo>
                      <a:pt x="15" y="180"/>
                    </a:moveTo>
                    <a:cubicBezTo>
                      <a:pt x="0" y="106"/>
                      <a:pt x="31" y="34"/>
                      <a:pt x="83" y="0"/>
                    </a:cubicBezTo>
                    <a:cubicBezTo>
                      <a:pt x="84" y="2"/>
                      <a:pt x="84" y="4"/>
                      <a:pt x="84" y="7"/>
                    </a:cubicBezTo>
                    <a:cubicBezTo>
                      <a:pt x="85" y="44"/>
                      <a:pt x="86" y="82"/>
                      <a:pt x="87" y="120"/>
                    </a:cubicBezTo>
                    <a:cubicBezTo>
                      <a:pt x="88" y="126"/>
                      <a:pt x="85" y="129"/>
                      <a:pt x="80" y="131"/>
                    </a:cubicBezTo>
                    <a:cubicBezTo>
                      <a:pt x="74" y="133"/>
                      <a:pt x="68" y="136"/>
                      <a:pt x="63" y="139"/>
                    </a:cubicBezTo>
                    <a:cubicBezTo>
                      <a:pt x="43" y="148"/>
                      <a:pt x="26" y="160"/>
                      <a:pt x="15" y="1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 name="Freeform 51">
                <a:extLst>
                  <a:ext uri="{FF2B5EF4-FFF2-40B4-BE49-F238E27FC236}">
                    <a16:creationId xmlns:a16="http://schemas.microsoft.com/office/drawing/2014/main" id="{62E05761-4BE3-4596-BC7B-E843ED896F79}"/>
                  </a:ext>
                </a:extLst>
              </p:cNvPr>
              <p:cNvSpPr>
                <a:spLocks/>
              </p:cNvSpPr>
              <p:nvPr/>
            </p:nvSpPr>
            <p:spPr bwMode="auto">
              <a:xfrm>
                <a:off x="6294438" y="2574925"/>
                <a:ext cx="209550" cy="439738"/>
              </a:xfrm>
              <a:custGeom>
                <a:avLst/>
                <a:gdLst>
                  <a:gd name="T0" fmla="*/ 76 w 83"/>
                  <a:gd name="T1" fmla="*/ 174 h 174"/>
                  <a:gd name="T2" fmla="*/ 4 w 83"/>
                  <a:gd name="T3" fmla="*/ 131 h 174"/>
                  <a:gd name="T4" fmla="*/ 0 w 83"/>
                  <a:gd name="T5" fmla="*/ 123 h 174"/>
                  <a:gd name="T6" fmla="*/ 4 w 83"/>
                  <a:gd name="T7" fmla="*/ 27 h 174"/>
                  <a:gd name="T8" fmla="*/ 6 w 83"/>
                  <a:gd name="T9" fmla="*/ 0 h 174"/>
                  <a:gd name="T10" fmla="*/ 76 w 83"/>
                  <a:gd name="T11" fmla="*/ 174 h 174"/>
                </a:gdLst>
                <a:ahLst/>
                <a:cxnLst>
                  <a:cxn ang="0">
                    <a:pos x="T0" y="T1"/>
                  </a:cxn>
                  <a:cxn ang="0">
                    <a:pos x="T2" y="T3"/>
                  </a:cxn>
                  <a:cxn ang="0">
                    <a:pos x="T4" y="T5"/>
                  </a:cxn>
                  <a:cxn ang="0">
                    <a:pos x="T6" y="T7"/>
                  </a:cxn>
                  <a:cxn ang="0">
                    <a:pos x="T8" y="T9"/>
                  </a:cxn>
                  <a:cxn ang="0">
                    <a:pos x="T10" y="T11"/>
                  </a:cxn>
                </a:cxnLst>
                <a:rect l="0" t="0" r="r" b="b"/>
                <a:pathLst>
                  <a:path w="83" h="174">
                    <a:moveTo>
                      <a:pt x="76" y="174"/>
                    </a:moveTo>
                    <a:cubicBezTo>
                      <a:pt x="52" y="159"/>
                      <a:pt x="28" y="146"/>
                      <a:pt x="4" y="131"/>
                    </a:cubicBezTo>
                    <a:cubicBezTo>
                      <a:pt x="2" y="130"/>
                      <a:pt x="0" y="126"/>
                      <a:pt x="0" y="123"/>
                    </a:cubicBezTo>
                    <a:cubicBezTo>
                      <a:pt x="1" y="91"/>
                      <a:pt x="3" y="59"/>
                      <a:pt x="4" y="27"/>
                    </a:cubicBezTo>
                    <a:cubicBezTo>
                      <a:pt x="5" y="18"/>
                      <a:pt x="5" y="9"/>
                      <a:pt x="6" y="0"/>
                    </a:cubicBezTo>
                    <a:cubicBezTo>
                      <a:pt x="45" y="13"/>
                      <a:pt x="83" y="109"/>
                      <a:pt x="76" y="1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 name="Freeform 52">
                <a:extLst>
                  <a:ext uri="{FF2B5EF4-FFF2-40B4-BE49-F238E27FC236}">
                    <a16:creationId xmlns:a16="http://schemas.microsoft.com/office/drawing/2014/main" id="{111A3351-C750-426B-A5B1-1EA92B4F49A1}"/>
                  </a:ext>
                </a:extLst>
              </p:cNvPr>
              <p:cNvSpPr>
                <a:spLocks/>
              </p:cNvSpPr>
              <p:nvPr/>
            </p:nvSpPr>
            <p:spPr bwMode="auto">
              <a:xfrm>
                <a:off x="5902325" y="3968750"/>
                <a:ext cx="82550" cy="236538"/>
              </a:xfrm>
              <a:custGeom>
                <a:avLst/>
                <a:gdLst>
                  <a:gd name="T0" fmla="*/ 0 w 33"/>
                  <a:gd name="T1" fmla="*/ 93 h 93"/>
                  <a:gd name="T2" fmla="*/ 0 w 33"/>
                  <a:gd name="T3" fmla="*/ 18 h 93"/>
                  <a:gd name="T4" fmla="*/ 4 w 33"/>
                  <a:gd name="T5" fmla="*/ 11 h 93"/>
                  <a:gd name="T6" fmla="*/ 25 w 33"/>
                  <a:gd name="T7" fmla="*/ 0 h 93"/>
                  <a:gd name="T8" fmla="*/ 0 w 33"/>
                  <a:gd name="T9" fmla="*/ 93 h 93"/>
                </a:gdLst>
                <a:ahLst/>
                <a:cxnLst>
                  <a:cxn ang="0">
                    <a:pos x="T0" y="T1"/>
                  </a:cxn>
                  <a:cxn ang="0">
                    <a:pos x="T2" y="T3"/>
                  </a:cxn>
                  <a:cxn ang="0">
                    <a:pos x="T4" y="T5"/>
                  </a:cxn>
                  <a:cxn ang="0">
                    <a:pos x="T6" y="T7"/>
                  </a:cxn>
                  <a:cxn ang="0">
                    <a:pos x="T8" y="T9"/>
                  </a:cxn>
                </a:cxnLst>
                <a:rect l="0" t="0" r="r" b="b"/>
                <a:pathLst>
                  <a:path w="33" h="93">
                    <a:moveTo>
                      <a:pt x="0" y="93"/>
                    </a:moveTo>
                    <a:cubicBezTo>
                      <a:pt x="0" y="67"/>
                      <a:pt x="0" y="42"/>
                      <a:pt x="0" y="18"/>
                    </a:cubicBezTo>
                    <a:cubicBezTo>
                      <a:pt x="0" y="16"/>
                      <a:pt x="2" y="13"/>
                      <a:pt x="4" y="11"/>
                    </a:cubicBezTo>
                    <a:cubicBezTo>
                      <a:pt x="11" y="8"/>
                      <a:pt x="17" y="4"/>
                      <a:pt x="25" y="0"/>
                    </a:cubicBezTo>
                    <a:cubicBezTo>
                      <a:pt x="23" y="33"/>
                      <a:pt x="33" y="67"/>
                      <a:pt x="0" y="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 name="Freeform 53">
                <a:extLst>
                  <a:ext uri="{FF2B5EF4-FFF2-40B4-BE49-F238E27FC236}">
                    <a16:creationId xmlns:a16="http://schemas.microsoft.com/office/drawing/2014/main" id="{BFB3222C-C817-43E8-ABAD-7EC38B06B5E7}"/>
                  </a:ext>
                </a:extLst>
              </p:cNvPr>
              <p:cNvSpPr>
                <a:spLocks/>
              </p:cNvSpPr>
              <p:nvPr/>
            </p:nvSpPr>
            <p:spPr bwMode="auto">
              <a:xfrm>
                <a:off x="5765800" y="3756025"/>
                <a:ext cx="58738" cy="157163"/>
              </a:xfrm>
              <a:custGeom>
                <a:avLst/>
                <a:gdLst>
                  <a:gd name="T0" fmla="*/ 23 w 23"/>
                  <a:gd name="T1" fmla="*/ 62 h 62"/>
                  <a:gd name="T2" fmla="*/ 3 w 23"/>
                  <a:gd name="T3" fmla="*/ 41 h 62"/>
                  <a:gd name="T4" fmla="*/ 0 w 23"/>
                  <a:gd name="T5" fmla="*/ 14 h 62"/>
                  <a:gd name="T6" fmla="*/ 13 w 23"/>
                  <a:gd name="T7" fmla="*/ 0 h 62"/>
                  <a:gd name="T8" fmla="*/ 23 w 23"/>
                  <a:gd name="T9" fmla="*/ 1 h 62"/>
                  <a:gd name="T10" fmla="*/ 23 w 23"/>
                  <a:gd name="T11" fmla="*/ 62 h 62"/>
                </a:gdLst>
                <a:ahLst/>
                <a:cxnLst>
                  <a:cxn ang="0">
                    <a:pos x="T0" y="T1"/>
                  </a:cxn>
                  <a:cxn ang="0">
                    <a:pos x="T2" y="T3"/>
                  </a:cxn>
                  <a:cxn ang="0">
                    <a:pos x="T4" y="T5"/>
                  </a:cxn>
                  <a:cxn ang="0">
                    <a:pos x="T6" y="T7"/>
                  </a:cxn>
                  <a:cxn ang="0">
                    <a:pos x="T8" y="T9"/>
                  </a:cxn>
                  <a:cxn ang="0">
                    <a:pos x="T10" y="T11"/>
                  </a:cxn>
                </a:cxnLst>
                <a:rect l="0" t="0" r="r" b="b"/>
                <a:pathLst>
                  <a:path w="23" h="62">
                    <a:moveTo>
                      <a:pt x="23" y="62"/>
                    </a:moveTo>
                    <a:cubicBezTo>
                      <a:pt x="12" y="61"/>
                      <a:pt x="4" y="53"/>
                      <a:pt x="3" y="41"/>
                    </a:cubicBezTo>
                    <a:cubicBezTo>
                      <a:pt x="1" y="32"/>
                      <a:pt x="1" y="23"/>
                      <a:pt x="0" y="14"/>
                    </a:cubicBezTo>
                    <a:cubicBezTo>
                      <a:pt x="0" y="3"/>
                      <a:pt x="2" y="1"/>
                      <a:pt x="13" y="0"/>
                    </a:cubicBezTo>
                    <a:cubicBezTo>
                      <a:pt x="16" y="0"/>
                      <a:pt x="19" y="1"/>
                      <a:pt x="23" y="1"/>
                    </a:cubicBezTo>
                    <a:cubicBezTo>
                      <a:pt x="23" y="22"/>
                      <a:pt x="23" y="42"/>
                      <a:pt x="23"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 name="Freeform 54">
                <a:extLst>
                  <a:ext uri="{FF2B5EF4-FFF2-40B4-BE49-F238E27FC236}">
                    <a16:creationId xmlns:a16="http://schemas.microsoft.com/office/drawing/2014/main" id="{81F3035C-7082-4827-A287-B9945C19991C}"/>
                  </a:ext>
                </a:extLst>
              </p:cNvPr>
              <p:cNvSpPr>
                <a:spLocks/>
              </p:cNvSpPr>
              <p:nvPr/>
            </p:nvSpPr>
            <p:spPr bwMode="auto">
              <a:xfrm>
                <a:off x="5867400" y="3529013"/>
                <a:ext cx="107950" cy="68263"/>
              </a:xfrm>
              <a:custGeom>
                <a:avLst/>
                <a:gdLst>
                  <a:gd name="T0" fmla="*/ 19 w 43"/>
                  <a:gd name="T1" fmla="*/ 26 h 27"/>
                  <a:gd name="T2" fmla="*/ 16 w 43"/>
                  <a:gd name="T3" fmla="*/ 26 h 27"/>
                  <a:gd name="T4" fmla="*/ 0 w 43"/>
                  <a:gd name="T5" fmla="*/ 22 h 27"/>
                  <a:gd name="T6" fmla="*/ 7 w 43"/>
                  <a:gd name="T7" fmla="*/ 4 h 27"/>
                  <a:gd name="T8" fmla="*/ 9 w 43"/>
                  <a:gd name="T9" fmla="*/ 2 h 27"/>
                  <a:gd name="T10" fmla="*/ 39 w 43"/>
                  <a:gd name="T11" fmla="*/ 14 h 27"/>
                  <a:gd name="T12" fmla="*/ 33 w 43"/>
                  <a:gd name="T13" fmla="*/ 26 h 27"/>
                  <a:gd name="T14" fmla="*/ 19 w 43"/>
                  <a:gd name="T15" fmla="*/ 27 h 27"/>
                  <a:gd name="T16" fmla="*/ 19 w 43"/>
                  <a:gd name="T17" fmla="*/ 2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27">
                    <a:moveTo>
                      <a:pt x="19" y="26"/>
                    </a:moveTo>
                    <a:cubicBezTo>
                      <a:pt x="18" y="26"/>
                      <a:pt x="17" y="27"/>
                      <a:pt x="16" y="26"/>
                    </a:cubicBezTo>
                    <a:cubicBezTo>
                      <a:pt x="10" y="25"/>
                      <a:pt x="5" y="23"/>
                      <a:pt x="0" y="22"/>
                    </a:cubicBezTo>
                    <a:cubicBezTo>
                      <a:pt x="3" y="16"/>
                      <a:pt x="5" y="10"/>
                      <a:pt x="7" y="4"/>
                    </a:cubicBezTo>
                    <a:cubicBezTo>
                      <a:pt x="8" y="3"/>
                      <a:pt x="9" y="2"/>
                      <a:pt x="9" y="2"/>
                    </a:cubicBezTo>
                    <a:cubicBezTo>
                      <a:pt x="15" y="0"/>
                      <a:pt x="37" y="8"/>
                      <a:pt x="39" y="14"/>
                    </a:cubicBezTo>
                    <a:cubicBezTo>
                      <a:pt x="43" y="21"/>
                      <a:pt x="41" y="24"/>
                      <a:pt x="33" y="26"/>
                    </a:cubicBezTo>
                    <a:cubicBezTo>
                      <a:pt x="29" y="26"/>
                      <a:pt x="24" y="26"/>
                      <a:pt x="19" y="27"/>
                    </a:cubicBezTo>
                    <a:cubicBezTo>
                      <a:pt x="19" y="27"/>
                      <a:pt x="19" y="26"/>
                      <a:pt x="19"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 name="Freeform 55">
                <a:extLst>
                  <a:ext uri="{FF2B5EF4-FFF2-40B4-BE49-F238E27FC236}">
                    <a16:creationId xmlns:a16="http://schemas.microsoft.com/office/drawing/2014/main" id="{6BC705B7-36EF-4EE1-A9B9-FFFB8110EA95}"/>
                  </a:ext>
                </a:extLst>
              </p:cNvPr>
              <p:cNvSpPr>
                <a:spLocks noEditPoints="1"/>
              </p:cNvSpPr>
              <p:nvPr/>
            </p:nvSpPr>
            <p:spPr bwMode="auto">
              <a:xfrm>
                <a:off x="5922963" y="4691063"/>
                <a:ext cx="87313" cy="150813"/>
              </a:xfrm>
              <a:custGeom>
                <a:avLst/>
                <a:gdLst>
                  <a:gd name="T0" fmla="*/ 35 w 35"/>
                  <a:gd name="T1" fmla="*/ 32 h 60"/>
                  <a:gd name="T2" fmla="*/ 32 w 35"/>
                  <a:gd name="T3" fmla="*/ 48 h 60"/>
                  <a:gd name="T4" fmla="*/ 18 w 35"/>
                  <a:gd name="T5" fmla="*/ 58 h 60"/>
                  <a:gd name="T6" fmla="*/ 4 w 35"/>
                  <a:gd name="T7" fmla="*/ 49 h 60"/>
                  <a:gd name="T8" fmla="*/ 1 w 35"/>
                  <a:gd name="T9" fmla="*/ 12 h 60"/>
                  <a:gd name="T10" fmla="*/ 16 w 35"/>
                  <a:gd name="T11" fmla="*/ 1 h 60"/>
                  <a:gd name="T12" fmla="*/ 31 w 35"/>
                  <a:gd name="T13" fmla="*/ 11 h 60"/>
                  <a:gd name="T14" fmla="*/ 35 w 35"/>
                  <a:gd name="T15" fmla="*/ 32 h 60"/>
                  <a:gd name="T16" fmla="*/ 29 w 35"/>
                  <a:gd name="T17" fmla="*/ 34 h 60"/>
                  <a:gd name="T18" fmla="*/ 24 w 35"/>
                  <a:gd name="T19" fmla="*/ 11 h 60"/>
                  <a:gd name="T20" fmla="*/ 14 w 35"/>
                  <a:gd name="T21" fmla="*/ 3 h 60"/>
                  <a:gd name="T22" fmla="*/ 5 w 35"/>
                  <a:gd name="T23" fmla="*/ 14 h 60"/>
                  <a:gd name="T24" fmla="*/ 7 w 35"/>
                  <a:gd name="T25" fmla="*/ 39 h 60"/>
                  <a:gd name="T26" fmla="*/ 19 w 35"/>
                  <a:gd name="T27" fmla="*/ 56 h 60"/>
                  <a:gd name="T28" fmla="*/ 29 w 35"/>
                  <a:gd name="T29"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 h="60">
                    <a:moveTo>
                      <a:pt x="35" y="32"/>
                    </a:moveTo>
                    <a:cubicBezTo>
                      <a:pt x="34" y="38"/>
                      <a:pt x="34" y="44"/>
                      <a:pt x="32" y="48"/>
                    </a:cubicBezTo>
                    <a:cubicBezTo>
                      <a:pt x="29" y="52"/>
                      <a:pt x="23" y="56"/>
                      <a:pt x="18" y="58"/>
                    </a:cubicBezTo>
                    <a:cubicBezTo>
                      <a:pt x="12" y="60"/>
                      <a:pt x="5" y="56"/>
                      <a:pt x="4" y="49"/>
                    </a:cubicBezTo>
                    <a:cubicBezTo>
                      <a:pt x="1" y="37"/>
                      <a:pt x="0" y="24"/>
                      <a:pt x="1" y="12"/>
                    </a:cubicBezTo>
                    <a:cubicBezTo>
                      <a:pt x="2" y="5"/>
                      <a:pt x="8" y="1"/>
                      <a:pt x="16" y="1"/>
                    </a:cubicBezTo>
                    <a:cubicBezTo>
                      <a:pt x="24" y="0"/>
                      <a:pt x="29" y="4"/>
                      <a:pt x="31" y="11"/>
                    </a:cubicBezTo>
                    <a:cubicBezTo>
                      <a:pt x="33" y="18"/>
                      <a:pt x="34" y="25"/>
                      <a:pt x="35" y="32"/>
                    </a:cubicBezTo>
                    <a:close/>
                    <a:moveTo>
                      <a:pt x="29" y="34"/>
                    </a:moveTo>
                    <a:cubicBezTo>
                      <a:pt x="28" y="28"/>
                      <a:pt x="27" y="19"/>
                      <a:pt x="24" y="11"/>
                    </a:cubicBezTo>
                    <a:cubicBezTo>
                      <a:pt x="23" y="7"/>
                      <a:pt x="17" y="3"/>
                      <a:pt x="14" y="3"/>
                    </a:cubicBezTo>
                    <a:cubicBezTo>
                      <a:pt x="10" y="4"/>
                      <a:pt x="6" y="10"/>
                      <a:pt x="5" y="14"/>
                    </a:cubicBezTo>
                    <a:cubicBezTo>
                      <a:pt x="4" y="22"/>
                      <a:pt x="5" y="31"/>
                      <a:pt x="7" y="39"/>
                    </a:cubicBezTo>
                    <a:cubicBezTo>
                      <a:pt x="8" y="51"/>
                      <a:pt x="13" y="57"/>
                      <a:pt x="19" y="56"/>
                    </a:cubicBezTo>
                    <a:cubicBezTo>
                      <a:pt x="30" y="54"/>
                      <a:pt x="28" y="45"/>
                      <a:pt x="29"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 name="Freeform 56">
                <a:extLst>
                  <a:ext uri="{FF2B5EF4-FFF2-40B4-BE49-F238E27FC236}">
                    <a16:creationId xmlns:a16="http://schemas.microsoft.com/office/drawing/2014/main" id="{D736225A-4414-430B-9F38-B5C05B527F2A}"/>
                  </a:ext>
                </a:extLst>
              </p:cNvPr>
              <p:cNvSpPr>
                <a:spLocks noEditPoints="1"/>
              </p:cNvSpPr>
              <p:nvPr/>
            </p:nvSpPr>
            <p:spPr bwMode="auto">
              <a:xfrm>
                <a:off x="5659438" y="4687888"/>
                <a:ext cx="107950" cy="144463"/>
              </a:xfrm>
              <a:custGeom>
                <a:avLst/>
                <a:gdLst>
                  <a:gd name="T0" fmla="*/ 6 w 43"/>
                  <a:gd name="T1" fmla="*/ 57 h 57"/>
                  <a:gd name="T2" fmla="*/ 28 w 43"/>
                  <a:gd name="T3" fmla="*/ 32 h 57"/>
                  <a:gd name="T4" fmla="*/ 10 w 43"/>
                  <a:gd name="T5" fmla="*/ 34 h 57"/>
                  <a:gd name="T6" fmla="*/ 1 w 43"/>
                  <a:gd name="T7" fmla="*/ 15 h 57"/>
                  <a:gd name="T8" fmla="*/ 17 w 43"/>
                  <a:gd name="T9" fmla="*/ 0 h 57"/>
                  <a:gd name="T10" fmla="*/ 35 w 43"/>
                  <a:gd name="T11" fmla="*/ 11 h 57"/>
                  <a:gd name="T12" fmla="*/ 6 w 43"/>
                  <a:gd name="T13" fmla="*/ 57 h 57"/>
                  <a:gd name="T14" fmla="*/ 30 w 43"/>
                  <a:gd name="T15" fmla="*/ 18 h 57"/>
                  <a:gd name="T16" fmla="*/ 18 w 43"/>
                  <a:gd name="T17" fmla="*/ 3 h 57"/>
                  <a:gd name="T18" fmla="*/ 7 w 43"/>
                  <a:gd name="T19" fmla="*/ 17 h 57"/>
                  <a:gd name="T20" fmla="*/ 19 w 43"/>
                  <a:gd name="T21" fmla="*/ 32 h 57"/>
                  <a:gd name="T22" fmla="*/ 30 w 43"/>
                  <a:gd name="T23" fmla="*/ 18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 h="57">
                    <a:moveTo>
                      <a:pt x="6" y="57"/>
                    </a:moveTo>
                    <a:cubicBezTo>
                      <a:pt x="18" y="52"/>
                      <a:pt x="27" y="45"/>
                      <a:pt x="28" y="32"/>
                    </a:cubicBezTo>
                    <a:cubicBezTo>
                      <a:pt x="22" y="33"/>
                      <a:pt x="15" y="35"/>
                      <a:pt x="10" y="34"/>
                    </a:cubicBezTo>
                    <a:cubicBezTo>
                      <a:pt x="0" y="31"/>
                      <a:pt x="0" y="23"/>
                      <a:pt x="1" y="15"/>
                    </a:cubicBezTo>
                    <a:cubicBezTo>
                      <a:pt x="2" y="7"/>
                      <a:pt x="9" y="1"/>
                      <a:pt x="17" y="0"/>
                    </a:cubicBezTo>
                    <a:cubicBezTo>
                      <a:pt x="26" y="0"/>
                      <a:pt x="32" y="3"/>
                      <a:pt x="35" y="11"/>
                    </a:cubicBezTo>
                    <a:cubicBezTo>
                      <a:pt x="43" y="31"/>
                      <a:pt x="28" y="55"/>
                      <a:pt x="6" y="57"/>
                    </a:cubicBezTo>
                    <a:close/>
                    <a:moveTo>
                      <a:pt x="30" y="18"/>
                    </a:moveTo>
                    <a:cubicBezTo>
                      <a:pt x="30" y="9"/>
                      <a:pt x="25" y="3"/>
                      <a:pt x="18" y="3"/>
                    </a:cubicBezTo>
                    <a:cubicBezTo>
                      <a:pt x="12" y="2"/>
                      <a:pt x="7" y="8"/>
                      <a:pt x="7" y="17"/>
                    </a:cubicBezTo>
                    <a:cubicBezTo>
                      <a:pt x="7" y="25"/>
                      <a:pt x="12" y="32"/>
                      <a:pt x="19" y="32"/>
                    </a:cubicBezTo>
                    <a:cubicBezTo>
                      <a:pt x="25" y="32"/>
                      <a:pt x="30" y="26"/>
                      <a:pt x="3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 name="Freeform 57">
                <a:extLst>
                  <a:ext uri="{FF2B5EF4-FFF2-40B4-BE49-F238E27FC236}">
                    <a16:creationId xmlns:a16="http://schemas.microsoft.com/office/drawing/2014/main" id="{7A41B186-F0F5-42FF-9D4A-C0979B626E61}"/>
                  </a:ext>
                </a:extLst>
              </p:cNvPr>
              <p:cNvSpPr>
                <a:spLocks/>
              </p:cNvSpPr>
              <p:nvPr/>
            </p:nvSpPr>
            <p:spPr bwMode="auto">
              <a:xfrm>
                <a:off x="6127750" y="4652963"/>
                <a:ext cx="107950" cy="150813"/>
              </a:xfrm>
              <a:custGeom>
                <a:avLst/>
                <a:gdLst>
                  <a:gd name="T0" fmla="*/ 31 w 43"/>
                  <a:gd name="T1" fmla="*/ 57 h 60"/>
                  <a:gd name="T2" fmla="*/ 13 w 43"/>
                  <a:gd name="T3" fmla="*/ 53 h 60"/>
                  <a:gd name="T4" fmla="*/ 26 w 43"/>
                  <a:gd name="T5" fmla="*/ 0 h 60"/>
                  <a:gd name="T6" fmla="*/ 14 w 43"/>
                  <a:gd name="T7" fmla="*/ 32 h 60"/>
                  <a:gd name="T8" fmla="*/ 35 w 43"/>
                  <a:gd name="T9" fmla="*/ 26 h 60"/>
                  <a:gd name="T10" fmla="*/ 42 w 43"/>
                  <a:gd name="T11" fmla="*/ 42 h 60"/>
                  <a:gd name="T12" fmla="*/ 31 w 43"/>
                  <a:gd name="T13" fmla="*/ 58 h 60"/>
                  <a:gd name="T14" fmla="*/ 33 w 43"/>
                  <a:gd name="T15" fmla="*/ 33 h 60"/>
                  <a:gd name="T16" fmla="*/ 22 w 43"/>
                  <a:gd name="T17" fmla="*/ 30 h 60"/>
                  <a:gd name="T18" fmla="*/ 15 w 43"/>
                  <a:gd name="T19" fmla="*/ 41 h 60"/>
                  <a:gd name="T20" fmla="*/ 31 w 43"/>
                  <a:gd name="T21" fmla="*/ 57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 h="60">
                    <a:moveTo>
                      <a:pt x="31" y="57"/>
                    </a:moveTo>
                    <a:cubicBezTo>
                      <a:pt x="24" y="60"/>
                      <a:pt x="18" y="59"/>
                      <a:pt x="13" y="53"/>
                    </a:cubicBezTo>
                    <a:cubicBezTo>
                      <a:pt x="0" y="37"/>
                      <a:pt x="6" y="8"/>
                      <a:pt x="26" y="0"/>
                    </a:cubicBezTo>
                    <a:cubicBezTo>
                      <a:pt x="13" y="14"/>
                      <a:pt x="11" y="20"/>
                      <a:pt x="14" y="32"/>
                    </a:cubicBezTo>
                    <a:cubicBezTo>
                      <a:pt x="20" y="26"/>
                      <a:pt x="27" y="19"/>
                      <a:pt x="35" y="26"/>
                    </a:cubicBezTo>
                    <a:cubicBezTo>
                      <a:pt x="39" y="29"/>
                      <a:pt x="42" y="36"/>
                      <a:pt x="42" y="42"/>
                    </a:cubicBezTo>
                    <a:cubicBezTo>
                      <a:pt x="43" y="49"/>
                      <a:pt x="39" y="55"/>
                      <a:pt x="31" y="58"/>
                    </a:cubicBezTo>
                    <a:cubicBezTo>
                      <a:pt x="39" y="49"/>
                      <a:pt x="40" y="39"/>
                      <a:pt x="33" y="33"/>
                    </a:cubicBezTo>
                    <a:cubicBezTo>
                      <a:pt x="30" y="30"/>
                      <a:pt x="24" y="29"/>
                      <a:pt x="22" y="30"/>
                    </a:cubicBezTo>
                    <a:cubicBezTo>
                      <a:pt x="18" y="32"/>
                      <a:pt x="15" y="37"/>
                      <a:pt x="15" y="41"/>
                    </a:cubicBezTo>
                    <a:cubicBezTo>
                      <a:pt x="15" y="50"/>
                      <a:pt x="21" y="55"/>
                      <a:pt x="31"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 name="Freeform 58">
                <a:extLst>
                  <a:ext uri="{FF2B5EF4-FFF2-40B4-BE49-F238E27FC236}">
                    <a16:creationId xmlns:a16="http://schemas.microsoft.com/office/drawing/2014/main" id="{4E74C4E6-BA0A-498F-B7B1-985C9DBAB9B2}"/>
                  </a:ext>
                </a:extLst>
              </p:cNvPr>
              <p:cNvSpPr>
                <a:spLocks/>
              </p:cNvSpPr>
              <p:nvPr/>
            </p:nvSpPr>
            <p:spPr bwMode="auto">
              <a:xfrm>
                <a:off x="5429250" y="4665663"/>
                <a:ext cx="76200" cy="141288"/>
              </a:xfrm>
              <a:custGeom>
                <a:avLst/>
                <a:gdLst>
                  <a:gd name="T0" fmla="*/ 25 w 30"/>
                  <a:gd name="T1" fmla="*/ 56 h 56"/>
                  <a:gd name="T2" fmla="*/ 0 w 30"/>
                  <a:gd name="T3" fmla="*/ 50 h 56"/>
                  <a:gd name="T4" fmla="*/ 13 w 30"/>
                  <a:gd name="T5" fmla="*/ 40 h 56"/>
                  <a:gd name="T6" fmla="*/ 22 w 30"/>
                  <a:gd name="T7" fmla="*/ 4 h 56"/>
                  <a:gd name="T8" fmla="*/ 7 w 30"/>
                  <a:gd name="T9" fmla="*/ 5 h 56"/>
                  <a:gd name="T10" fmla="*/ 7 w 30"/>
                  <a:gd name="T11" fmla="*/ 3 h 56"/>
                  <a:gd name="T12" fmla="*/ 30 w 30"/>
                  <a:gd name="T13" fmla="*/ 0 h 56"/>
                  <a:gd name="T14" fmla="*/ 19 w 30"/>
                  <a:gd name="T15" fmla="*/ 40 h 56"/>
                  <a:gd name="T16" fmla="*/ 25 w 30"/>
                  <a:gd name="T1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56">
                    <a:moveTo>
                      <a:pt x="25" y="56"/>
                    </a:moveTo>
                    <a:cubicBezTo>
                      <a:pt x="17" y="54"/>
                      <a:pt x="8" y="52"/>
                      <a:pt x="0" y="50"/>
                    </a:cubicBezTo>
                    <a:cubicBezTo>
                      <a:pt x="10" y="50"/>
                      <a:pt x="10" y="50"/>
                      <a:pt x="13" y="40"/>
                    </a:cubicBezTo>
                    <a:cubicBezTo>
                      <a:pt x="16" y="28"/>
                      <a:pt x="19" y="17"/>
                      <a:pt x="22" y="4"/>
                    </a:cubicBezTo>
                    <a:cubicBezTo>
                      <a:pt x="16" y="4"/>
                      <a:pt x="11" y="5"/>
                      <a:pt x="7" y="5"/>
                    </a:cubicBezTo>
                    <a:cubicBezTo>
                      <a:pt x="7" y="5"/>
                      <a:pt x="7" y="4"/>
                      <a:pt x="7" y="3"/>
                    </a:cubicBezTo>
                    <a:cubicBezTo>
                      <a:pt x="14" y="2"/>
                      <a:pt x="21" y="1"/>
                      <a:pt x="30" y="0"/>
                    </a:cubicBezTo>
                    <a:cubicBezTo>
                      <a:pt x="26" y="14"/>
                      <a:pt x="23" y="27"/>
                      <a:pt x="19" y="40"/>
                    </a:cubicBezTo>
                    <a:cubicBezTo>
                      <a:pt x="17" y="46"/>
                      <a:pt x="15" y="53"/>
                      <a:pt x="25"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sp>
        <p:nvSpPr>
          <p:cNvPr id="67" name="文本占位符 65">
            <a:extLst>
              <a:ext uri="{FF2B5EF4-FFF2-40B4-BE49-F238E27FC236}">
                <a16:creationId xmlns:a16="http://schemas.microsoft.com/office/drawing/2014/main" id="{4723E697-2A10-4CB1-9E9F-12DB547B6ED2}"/>
              </a:ext>
            </a:extLst>
          </p:cNvPr>
          <p:cNvSpPr>
            <a:spLocks noGrp="1"/>
          </p:cNvSpPr>
          <p:nvPr userDrawn="1">
            <p:ph type="body" idx="13" hasCustomPrompt="1"/>
          </p:nvPr>
        </p:nvSpPr>
        <p:spPr>
          <a:xfrm>
            <a:off x="1097899" y="253874"/>
            <a:ext cx="2649600" cy="605909"/>
          </a:xfrm>
          <a:prstGeom prst="roundRect">
            <a:avLst>
              <a:gd name="adj" fmla="val 50000"/>
            </a:avLst>
          </a:prstGeom>
          <a:solidFill>
            <a:schemeClr val="accent1"/>
          </a:solidFill>
        </p:spPr>
        <p:txBody>
          <a:bodyPr vert="horz" wrap="none" lIns="72000" tIns="0" rIns="252000" bIns="0" anchor="ctr"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800" spc="0">
                <a:solidFill>
                  <a:srgbClr val="FFFFFF"/>
                </a:solidFill>
                <a:latin typeface="宋体" panose="02010600030101010101" pitchFamily="2" charset="-122"/>
                <a:ea typeface="宋体" panose="02010600030101010101" pitchFamily="2" charset="-122"/>
                <a:sym typeface="思源宋体 CN Heavy" panose="02020900000000000000" pitchFamily="18"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标题文字输入</a:t>
            </a:r>
          </a:p>
        </p:txBody>
      </p:sp>
      <p:cxnSp>
        <p:nvCxnSpPr>
          <p:cNvPr id="24" name="直接连接符 23">
            <a:extLst>
              <a:ext uri="{FF2B5EF4-FFF2-40B4-BE49-F238E27FC236}">
                <a16:creationId xmlns:a16="http://schemas.microsoft.com/office/drawing/2014/main" id="{A09B4ED0-3871-4AEC-B20C-1EF17738E55E}"/>
              </a:ext>
            </a:extLst>
          </p:cNvPr>
          <p:cNvCxnSpPr>
            <a:cxnSpLocks/>
          </p:cNvCxnSpPr>
          <p:nvPr userDrawn="1"/>
        </p:nvCxnSpPr>
        <p:spPr>
          <a:xfrm>
            <a:off x="0" y="1049020"/>
            <a:ext cx="12192000" cy="0"/>
          </a:xfrm>
          <a:prstGeom prst="line">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047048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6D2C65-D4ED-8D35-5CC6-92EEC23FEE6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422A0C5-C0B2-9333-9082-A8AAE874721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4400235-D6D5-8EFF-CB4B-9E88C4F4FB72}"/>
              </a:ext>
            </a:extLst>
          </p:cNvPr>
          <p:cNvSpPr>
            <a:spLocks noGrp="1"/>
          </p:cNvSpPr>
          <p:nvPr>
            <p:ph type="dt" sz="half" idx="10"/>
          </p:nvPr>
        </p:nvSpPr>
        <p:spPr/>
        <p:txBody>
          <a:bodyPr/>
          <a:lstStyle/>
          <a:p>
            <a:fld id="{0AA21027-46B7-4EB6-A7F6-B3CA984E0EC4}" type="datetimeFigureOut">
              <a:rPr lang="zh-CN" altLang="en-US" smtClean="0"/>
              <a:t>2022/11/30</a:t>
            </a:fld>
            <a:endParaRPr lang="zh-CN" altLang="en-US"/>
          </a:p>
        </p:txBody>
      </p:sp>
      <p:sp>
        <p:nvSpPr>
          <p:cNvPr id="5" name="页脚占位符 4">
            <a:extLst>
              <a:ext uri="{FF2B5EF4-FFF2-40B4-BE49-F238E27FC236}">
                <a16:creationId xmlns:a16="http://schemas.microsoft.com/office/drawing/2014/main" id="{7D21914E-798D-1745-0A7B-CB3FD78653A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6C6C66B8-50A7-0345-1D0E-874B28D09214}"/>
              </a:ext>
            </a:extLst>
          </p:cNvPr>
          <p:cNvSpPr>
            <a:spLocks noGrp="1"/>
          </p:cNvSpPr>
          <p:nvPr>
            <p:ph type="sldNum" sz="quarter" idx="12"/>
          </p:nvPr>
        </p:nvSpPr>
        <p:spPr/>
        <p:txBody>
          <a:bodyPr/>
          <a:lstStyle/>
          <a:p>
            <a:fld id="{52516749-C5DA-4605-9B1A-443EAA934285}" type="slidenum">
              <a:rPr lang="zh-CN" altLang="en-US" smtClean="0"/>
              <a:t>‹#›</a:t>
            </a:fld>
            <a:endParaRPr lang="zh-CN" altLang="en-US"/>
          </a:p>
        </p:txBody>
      </p:sp>
    </p:spTree>
    <p:extLst>
      <p:ext uri="{BB962C8B-B14F-4D97-AF65-F5344CB8AC3E}">
        <p14:creationId xmlns:p14="http://schemas.microsoft.com/office/powerpoint/2010/main" val="27489837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362CFA-6C45-0FD1-2465-AA63AF31AFD2}"/>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655DC6C-7D3A-2650-DDEA-BEBCBF9BA61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3142AB0-744C-F699-B5CE-47897D3381D3}"/>
              </a:ext>
            </a:extLst>
          </p:cNvPr>
          <p:cNvSpPr>
            <a:spLocks noGrp="1"/>
          </p:cNvSpPr>
          <p:nvPr>
            <p:ph type="dt" sz="half" idx="10"/>
          </p:nvPr>
        </p:nvSpPr>
        <p:spPr/>
        <p:txBody>
          <a:bodyPr/>
          <a:lstStyle/>
          <a:p>
            <a:fld id="{0AA21027-46B7-4EB6-A7F6-B3CA984E0EC4}" type="datetimeFigureOut">
              <a:rPr lang="zh-CN" altLang="en-US" smtClean="0"/>
              <a:t>2022/11/30</a:t>
            </a:fld>
            <a:endParaRPr lang="zh-CN" altLang="en-US"/>
          </a:p>
        </p:txBody>
      </p:sp>
      <p:sp>
        <p:nvSpPr>
          <p:cNvPr id="5" name="页脚占位符 4">
            <a:extLst>
              <a:ext uri="{FF2B5EF4-FFF2-40B4-BE49-F238E27FC236}">
                <a16:creationId xmlns:a16="http://schemas.microsoft.com/office/drawing/2014/main" id="{0AFF77DE-0B02-1643-0ED4-E00C538F7D7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7690973-7065-C8E0-7016-E7D7A89B845C}"/>
              </a:ext>
            </a:extLst>
          </p:cNvPr>
          <p:cNvSpPr>
            <a:spLocks noGrp="1"/>
          </p:cNvSpPr>
          <p:nvPr>
            <p:ph type="sldNum" sz="quarter" idx="12"/>
          </p:nvPr>
        </p:nvSpPr>
        <p:spPr/>
        <p:txBody>
          <a:bodyPr/>
          <a:lstStyle/>
          <a:p>
            <a:fld id="{52516749-C5DA-4605-9B1A-443EAA934285}" type="slidenum">
              <a:rPr lang="zh-CN" altLang="en-US" smtClean="0"/>
              <a:t>‹#›</a:t>
            </a:fld>
            <a:endParaRPr lang="zh-CN" altLang="en-US"/>
          </a:p>
        </p:txBody>
      </p:sp>
    </p:spTree>
    <p:extLst>
      <p:ext uri="{BB962C8B-B14F-4D97-AF65-F5344CB8AC3E}">
        <p14:creationId xmlns:p14="http://schemas.microsoft.com/office/powerpoint/2010/main" val="42339304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F04172-C316-380B-86F0-0848FBB6D8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018B600-4F6A-50B9-71FE-C4868153A2A4}"/>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2999251-6AA8-A396-4431-6075E769F9F0}"/>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6688A7A-549B-6F8C-1D52-9EB81632A599}"/>
              </a:ext>
            </a:extLst>
          </p:cNvPr>
          <p:cNvSpPr>
            <a:spLocks noGrp="1"/>
          </p:cNvSpPr>
          <p:nvPr>
            <p:ph type="dt" sz="half" idx="10"/>
          </p:nvPr>
        </p:nvSpPr>
        <p:spPr/>
        <p:txBody>
          <a:bodyPr/>
          <a:lstStyle/>
          <a:p>
            <a:fld id="{0AA21027-46B7-4EB6-A7F6-B3CA984E0EC4}" type="datetimeFigureOut">
              <a:rPr lang="zh-CN" altLang="en-US" smtClean="0"/>
              <a:t>2022/11/30</a:t>
            </a:fld>
            <a:endParaRPr lang="zh-CN" altLang="en-US"/>
          </a:p>
        </p:txBody>
      </p:sp>
      <p:sp>
        <p:nvSpPr>
          <p:cNvPr id="6" name="页脚占位符 5">
            <a:extLst>
              <a:ext uri="{FF2B5EF4-FFF2-40B4-BE49-F238E27FC236}">
                <a16:creationId xmlns:a16="http://schemas.microsoft.com/office/drawing/2014/main" id="{E9D0FED5-B13E-1E18-C419-02B74E09FFB7}"/>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E38A5232-3F5F-A8FE-4235-A763216CA3F6}"/>
              </a:ext>
            </a:extLst>
          </p:cNvPr>
          <p:cNvSpPr>
            <a:spLocks noGrp="1"/>
          </p:cNvSpPr>
          <p:nvPr>
            <p:ph type="sldNum" sz="quarter" idx="12"/>
          </p:nvPr>
        </p:nvSpPr>
        <p:spPr/>
        <p:txBody>
          <a:bodyPr/>
          <a:lstStyle/>
          <a:p>
            <a:fld id="{52516749-C5DA-4605-9B1A-443EAA934285}" type="slidenum">
              <a:rPr lang="zh-CN" altLang="en-US" smtClean="0"/>
              <a:t>‹#›</a:t>
            </a:fld>
            <a:endParaRPr lang="zh-CN" altLang="en-US"/>
          </a:p>
        </p:txBody>
      </p:sp>
    </p:spTree>
    <p:extLst>
      <p:ext uri="{BB962C8B-B14F-4D97-AF65-F5344CB8AC3E}">
        <p14:creationId xmlns:p14="http://schemas.microsoft.com/office/powerpoint/2010/main" val="3767718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D1B632-1B4C-4606-C5A3-70573BEDBDC2}"/>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B84E7D5-5DA2-4709-9E88-2B2248D8F43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11E45A4-5ADC-C8D7-51EA-A90AB2F96B07}"/>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71248C0-5B1C-773F-446B-B3279298AD7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A1229A2-793D-8312-629E-73E40E739A52}"/>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E8F8409-9EB2-DBAE-B1F5-130B335E2CAA}"/>
              </a:ext>
            </a:extLst>
          </p:cNvPr>
          <p:cNvSpPr>
            <a:spLocks noGrp="1"/>
          </p:cNvSpPr>
          <p:nvPr>
            <p:ph type="dt" sz="half" idx="10"/>
          </p:nvPr>
        </p:nvSpPr>
        <p:spPr/>
        <p:txBody>
          <a:bodyPr/>
          <a:lstStyle/>
          <a:p>
            <a:fld id="{0AA21027-46B7-4EB6-A7F6-B3CA984E0EC4}" type="datetimeFigureOut">
              <a:rPr lang="zh-CN" altLang="en-US" smtClean="0"/>
              <a:t>2022/11/30</a:t>
            </a:fld>
            <a:endParaRPr lang="zh-CN" altLang="en-US"/>
          </a:p>
        </p:txBody>
      </p:sp>
      <p:sp>
        <p:nvSpPr>
          <p:cNvPr id="8" name="页脚占位符 7">
            <a:extLst>
              <a:ext uri="{FF2B5EF4-FFF2-40B4-BE49-F238E27FC236}">
                <a16:creationId xmlns:a16="http://schemas.microsoft.com/office/drawing/2014/main" id="{3E149EB8-AE04-9DD0-857E-B1B2B58FC60E}"/>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71135954-95FA-E234-FDBD-D100EFA4CF82}"/>
              </a:ext>
            </a:extLst>
          </p:cNvPr>
          <p:cNvSpPr>
            <a:spLocks noGrp="1"/>
          </p:cNvSpPr>
          <p:nvPr>
            <p:ph type="sldNum" sz="quarter" idx="12"/>
          </p:nvPr>
        </p:nvSpPr>
        <p:spPr/>
        <p:txBody>
          <a:bodyPr/>
          <a:lstStyle/>
          <a:p>
            <a:fld id="{52516749-C5DA-4605-9B1A-443EAA934285}" type="slidenum">
              <a:rPr lang="zh-CN" altLang="en-US" smtClean="0"/>
              <a:t>‹#›</a:t>
            </a:fld>
            <a:endParaRPr lang="zh-CN" altLang="en-US"/>
          </a:p>
        </p:txBody>
      </p:sp>
    </p:spTree>
    <p:extLst>
      <p:ext uri="{BB962C8B-B14F-4D97-AF65-F5344CB8AC3E}">
        <p14:creationId xmlns:p14="http://schemas.microsoft.com/office/powerpoint/2010/main" val="9712442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2982B6-F0C5-B205-60A0-A084FC98978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F6088F3-48FF-F98A-D7A6-33BA23E53B70}"/>
              </a:ext>
            </a:extLst>
          </p:cNvPr>
          <p:cNvSpPr>
            <a:spLocks noGrp="1"/>
          </p:cNvSpPr>
          <p:nvPr>
            <p:ph type="dt" sz="half" idx="10"/>
          </p:nvPr>
        </p:nvSpPr>
        <p:spPr/>
        <p:txBody>
          <a:bodyPr/>
          <a:lstStyle/>
          <a:p>
            <a:fld id="{0AA21027-46B7-4EB6-A7F6-B3CA984E0EC4}" type="datetimeFigureOut">
              <a:rPr lang="zh-CN" altLang="en-US" smtClean="0"/>
              <a:t>2022/11/30</a:t>
            </a:fld>
            <a:endParaRPr lang="zh-CN" altLang="en-US"/>
          </a:p>
        </p:txBody>
      </p:sp>
      <p:sp>
        <p:nvSpPr>
          <p:cNvPr id="4" name="页脚占位符 3">
            <a:extLst>
              <a:ext uri="{FF2B5EF4-FFF2-40B4-BE49-F238E27FC236}">
                <a16:creationId xmlns:a16="http://schemas.microsoft.com/office/drawing/2014/main" id="{6128E2A1-6107-88EF-72CE-049D664943ED}"/>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DE037ABD-A4C5-4F2F-703E-9FB43D7AE5EC}"/>
              </a:ext>
            </a:extLst>
          </p:cNvPr>
          <p:cNvSpPr>
            <a:spLocks noGrp="1"/>
          </p:cNvSpPr>
          <p:nvPr>
            <p:ph type="sldNum" sz="quarter" idx="12"/>
          </p:nvPr>
        </p:nvSpPr>
        <p:spPr/>
        <p:txBody>
          <a:bodyPr/>
          <a:lstStyle/>
          <a:p>
            <a:fld id="{52516749-C5DA-4605-9B1A-443EAA934285}" type="slidenum">
              <a:rPr lang="zh-CN" altLang="en-US" smtClean="0"/>
              <a:t>‹#›</a:t>
            </a:fld>
            <a:endParaRPr lang="zh-CN" altLang="en-US"/>
          </a:p>
        </p:txBody>
      </p:sp>
    </p:spTree>
    <p:extLst>
      <p:ext uri="{BB962C8B-B14F-4D97-AF65-F5344CB8AC3E}">
        <p14:creationId xmlns:p14="http://schemas.microsoft.com/office/powerpoint/2010/main" val="327460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B8A8DA5-D2F1-C159-281E-927AB9D9CBAF}"/>
              </a:ext>
            </a:extLst>
          </p:cNvPr>
          <p:cNvSpPr>
            <a:spLocks noGrp="1"/>
          </p:cNvSpPr>
          <p:nvPr>
            <p:ph type="dt" sz="half" idx="10"/>
          </p:nvPr>
        </p:nvSpPr>
        <p:spPr/>
        <p:txBody>
          <a:bodyPr/>
          <a:lstStyle/>
          <a:p>
            <a:fld id="{0AA21027-46B7-4EB6-A7F6-B3CA984E0EC4}" type="datetimeFigureOut">
              <a:rPr lang="zh-CN" altLang="en-US" smtClean="0"/>
              <a:t>2022/11/30</a:t>
            </a:fld>
            <a:endParaRPr lang="zh-CN" altLang="en-US"/>
          </a:p>
        </p:txBody>
      </p:sp>
      <p:sp>
        <p:nvSpPr>
          <p:cNvPr id="3" name="页脚占位符 2">
            <a:extLst>
              <a:ext uri="{FF2B5EF4-FFF2-40B4-BE49-F238E27FC236}">
                <a16:creationId xmlns:a16="http://schemas.microsoft.com/office/drawing/2014/main" id="{FFF43DCE-6C0D-34EE-1066-016B6B5D4000}"/>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54E91CC6-0EFF-D97A-5088-6016956C628C}"/>
              </a:ext>
            </a:extLst>
          </p:cNvPr>
          <p:cNvSpPr>
            <a:spLocks noGrp="1"/>
          </p:cNvSpPr>
          <p:nvPr>
            <p:ph type="sldNum" sz="quarter" idx="12"/>
          </p:nvPr>
        </p:nvSpPr>
        <p:spPr/>
        <p:txBody>
          <a:bodyPr/>
          <a:lstStyle/>
          <a:p>
            <a:fld id="{52516749-C5DA-4605-9B1A-443EAA934285}" type="slidenum">
              <a:rPr lang="zh-CN" altLang="en-US" smtClean="0"/>
              <a:t>‹#›</a:t>
            </a:fld>
            <a:endParaRPr lang="zh-CN" altLang="en-US"/>
          </a:p>
        </p:txBody>
      </p:sp>
    </p:spTree>
    <p:extLst>
      <p:ext uri="{BB962C8B-B14F-4D97-AF65-F5344CB8AC3E}">
        <p14:creationId xmlns:p14="http://schemas.microsoft.com/office/powerpoint/2010/main" val="38875061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A4C0D6-3B08-CFB0-F3E6-45E8B3BFABD6}"/>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2FBEDC-A42C-0CA2-7869-638E977BA80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E10431B-217A-DC00-86FC-4A98C685174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E71ACBB-C17E-521C-394A-A869D29F9BB5}"/>
              </a:ext>
            </a:extLst>
          </p:cNvPr>
          <p:cNvSpPr>
            <a:spLocks noGrp="1"/>
          </p:cNvSpPr>
          <p:nvPr>
            <p:ph type="dt" sz="half" idx="10"/>
          </p:nvPr>
        </p:nvSpPr>
        <p:spPr/>
        <p:txBody>
          <a:bodyPr/>
          <a:lstStyle/>
          <a:p>
            <a:fld id="{0AA21027-46B7-4EB6-A7F6-B3CA984E0EC4}" type="datetimeFigureOut">
              <a:rPr lang="zh-CN" altLang="en-US" smtClean="0"/>
              <a:t>2022/11/30</a:t>
            </a:fld>
            <a:endParaRPr lang="zh-CN" altLang="en-US"/>
          </a:p>
        </p:txBody>
      </p:sp>
      <p:sp>
        <p:nvSpPr>
          <p:cNvPr id="6" name="页脚占位符 5">
            <a:extLst>
              <a:ext uri="{FF2B5EF4-FFF2-40B4-BE49-F238E27FC236}">
                <a16:creationId xmlns:a16="http://schemas.microsoft.com/office/drawing/2014/main" id="{05BE1FE9-9224-8C45-971A-FE0BDC3259E7}"/>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CF033D6C-1D9C-2A32-0E3E-D61B2BDF586D}"/>
              </a:ext>
            </a:extLst>
          </p:cNvPr>
          <p:cNvSpPr>
            <a:spLocks noGrp="1"/>
          </p:cNvSpPr>
          <p:nvPr>
            <p:ph type="sldNum" sz="quarter" idx="12"/>
          </p:nvPr>
        </p:nvSpPr>
        <p:spPr/>
        <p:txBody>
          <a:bodyPr/>
          <a:lstStyle/>
          <a:p>
            <a:fld id="{52516749-C5DA-4605-9B1A-443EAA934285}" type="slidenum">
              <a:rPr lang="zh-CN" altLang="en-US" smtClean="0"/>
              <a:t>‹#›</a:t>
            </a:fld>
            <a:endParaRPr lang="zh-CN" altLang="en-US"/>
          </a:p>
        </p:txBody>
      </p:sp>
    </p:spTree>
    <p:extLst>
      <p:ext uri="{BB962C8B-B14F-4D97-AF65-F5344CB8AC3E}">
        <p14:creationId xmlns:p14="http://schemas.microsoft.com/office/powerpoint/2010/main" val="3860437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BAA5BC-F178-39F5-F087-960AC08CF51A}"/>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DDE5E85-472A-4815-AC64-95C178BF11F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D8C150D-A587-364E-5380-55090448FE4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EB525A1-7D94-EF38-3B50-8FBD93F391B2}"/>
              </a:ext>
            </a:extLst>
          </p:cNvPr>
          <p:cNvSpPr>
            <a:spLocks noGrp="1"/>
          </p:cNvSpPr>
          <p:nvPr>
            <p:ph type="dt" sz="half" idx="10"/>
          </p:nvPr>
        </p:nvSpPr>
        <p:spPr/>
        <p:txBody>
          <a:bodyPr/>
          <a:lstStyle/>
          <a:p>
            <a:fld id="{0AA21027-46B7-4EB6-A7F6-B3CA984E0EC4}" type="datetimeFigureOut">
              <a:rPr lang="zh-CN" altLang="en-US" smtClean="0"/>
              <a:t>2022/11/30</a:t>
            </a:fld>
            <a:endParaRPr lang="zh-CN" altLang="en-US"/>
          </a:p>
        </p:txBody>
      </p:sp>
      <p:sp>
        <p:nvSpPr>
          <p:cNvPr id="6" name="页脚占位符 5">
            <a:extLst>
              <a:ext uri="{FF2B5EF4-FFF2-40B4-BE49-F238E27FC236}">
                <a16:creationId xmlns:a16="http://schemas.microsoft.com/office/drawing/2014/main" id="{D0BAAC82-487B-99D9-593E-57212A2497C3}"/>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D662D48E-CE97-1BC5-7BB4-7C0B483E9D8A}"/>
              </a:ext>
            </a:extLst>
          </p:cNvPr>
          <p:cNvSpPr>
            <a:spLocks noGrp="1"/>
          </p:cNvSpPr>
          <p:nvPr>
            <p:ph type="sldNum" sz="quarter" idx="12"/>
          </p:nvPr>
        </p:nvSpPr>
        <p:spPr/>
        <p:txBody>
          <a:bodyPr/>
          <a:lstStyle/>
          <a:p>
            <a:fld id="{52516749-C5DA-4605-9B1A-443EAA934285}" type="slidenum">
              <a:rPr lang="zh-CN" altLang="en-US" smtClean="0"/>
              <a:t>‹#›</a:t>
            </a:fld>
            <a:endParaRPr lang="zh-CN" altLang="en-US"/>
          </a:p>
        </p:txBody>
      </p:sp>
    </p:spTree>
    <p:extLst>
      <p:ext uri="{BB962C8B-B14F-4D97-AF65-F5344CB8AC3E}">
        <p14:creationId xmlns:p14="http://schemas.microsoft.com/office/powerpoint/2010/main" val="15265760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EFB32126-4015-2DE5-1F43-00F77AC9364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1F498F21-BACE-DF1F-3192-974D705B2DD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25D47E6-063B-0117-DCA9-D9E54785E9F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AA21027-46B7-4EB6-A7F6-B3CA984E0EC4}" type="datetimeFigureOut">
              <a:rPr lang="zh-CN" altLang="en-US" smtClean="0"/>
              <a:t>2022/11/30</a:t>
            </a:fld>
            <a:endParaRPr lang="zh-CN" altLang="en-US"/>
          </a:p>
        </p:txBody>
      </p:sp>
      <p:sp>
        <p:nvSpPr>
          <p:cNvPr id="5" name="页脚占位符 4">
            <a:extLst>
              <a:ext uri="{FF2B5EF4-FFF2-40B4-BE49-F238E27FC236}">
                <a16:creationId xmlns:a16="http://schemas.microsoft.com/office/drawing/2014/main" id="{72DCAF43-9412-26C9-0573-8C96368EEAD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6CA2F062-2B1D-12B3-52D3-5231BFBFFB0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2516749-C5DA-4605-9B1A-443EAA934285}" type="slidenum">
              <a:rPr lang="zh-CN" altLang="en-US" smtClean="0"/>
              <a:t>‹#›</a:t>
            </a:fld>
            <a:endParaRPr lang="zh-CN" altLang="en-US"/>
          </a:p>
        </p:txBody>
      </p:sp>
    </p:spTree>
    <p:extLst>
      <p:ext uri="{BB962C8B-B14F-4D97-AF65-F5344CB8AC3E}">
        <p14:creationId xmlns:p14="http://schemas.microsoft.com/office/powerpoint/2010/main" val="178408531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13.xml"/><Relationship Id="rId6" Type="http://schemas.openxmlformats.org/officeDocument/2006/relationships/image" Target="../media/image10.png"/><Relationship Id="rId5" Type="http://schemas.openxmlformats.org/officeDocument/2006/relationships/image" Target="../media/image7.jp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video" Target="../media/media1.avi"/><Relationship Id="rId7" Type="http://schemas.openxmlformats.org/officeDocument/2006/relationships/notesSlide" Target="../notesSlides/notesSlide12.xml"/><Relationship Id="rId12" Type="http://schemas.openxmlformats.org/officeDocument/2006/relationships/image" Target="../media/image15.jpg"/><Relationship Id="rId2" Type="http://schemas.microsoft.com/office/2007/relationships/media" Target="../media/media1.avi"/><Relationship Id="rId1" Type="http://schemas.openxmlformats.org/officeDocument/2006/relationships/tags" Target="../tags/tag2.xml"/><Relationship Id="rId6" Type="http://schemas.openxmlformats.org/officeDocument/2006/relationships/slideLayout" Target="../slideLayouts/slideLayout13.xml"/><Relationship Id="rId11" Type="http://schemas.openxmlformats.org/officeDocument/2006/relationships/image" Target="../media/image14.jpg"/><Relationship Id="rId5" Type="http://schemas.openxmlformats.org/officeDocument/2006/relationships/video" Target="../media/media2.avi"/><Relationship Id="rId10" Type="http://schemas.openxmlformats.org/officeDocument/2006/relationships/image" Target="../media/image13.png"/><Relationship Id="rId4" Type="http://schemas.microsoft.com/office/2007/relationships/media" Target="../media/media2.avi"/><Relationship Id="rId9"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3.xml"/><Relationship Id="rId1" Type="http://schemas.openxmlformats.org/officeDocument/2006/relationships/tags" Target="../tags/tag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3.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13.xml"/><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任意多边形: 形状 23">
            <a:extLst>
              <a:ext uri="{FF2B5EF4-FFF2-40B4-BE49-F238E27FC236}">
                <a16:creationId xmlns:a16="http://schemas.microsoft.com/office/drawing/2014/main" id="{4F40F2CE-9679-440E-AE20-5B6AB6E9FC12}"/>
              </a:ext>
            </a:extLst>
          </p:cNvPr>
          <p:cNvSpPr/>
          <p:nvPr/>
        </p:nvSpPr>
        <p:spPr>
          <a:xfrm>
            <a:off x="0" y="0"/>
            <a:ext cx="12192000" cy="4104640"/>
          </a:xfrm>
          <a:custGeom>
            <a:avLst/>
            <a:gdLst>
              <a:gd name="connsiteX0" fmla="*/ 0 w 12192000"/>
              <a:gd name="connsiteY0" fmla="*/ 0 h 4104640"/>
              <a:gd name="connsiteX1" fmla="*/ 12192000 w 12192000"/>
              <a:gd name="connsiteY1" fmla="*/ 0 h 4104640"/>
              <a:gd name="connsiteX2" fmla="*/ 12192000 w 12192000"/>
              <a:gd name="connsiteY2" fmla="*/ 2059049 h 4104640"/>
              <a:gd name="connsiteX3" fmla="*/ 12053358 w 12192000"/>
              <a:gd name="connsiteY3" fmla="*/ 2196525 h 4104640"/>
              <a:gd name="connsiteX4" fmla="*/ 6096001 w 12192000"/>
              <a:gd name="connsiteY4" fmla="*/ 4104640 h 4104640"/>
              <a:gd name="connsiteX5" fmla="*/ 138643 w 12192000"/>
              <a:gd name="connsiteY5" fmla="*/ 2196525 h 4104640"/>
              <a:gd name="connsiteX6" fmla="*/ 0 w 12192000"/>
              <a:gd name="connsiteY6" fmla="*/ 2059049 h 4104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4104640">
                <a:moveTo>
                  <a:pt x="0" y="0"/>
                </a:moveTo>
                <a:lnTo>
                  <a:pt x="12192000" y="0"/>
                </a:lnTo>
                <a:lnTo>
                  <a:pt x="12192000" y="2059049"/>
                </a:lnTo>
                <a:lnTo>
                  <a:pt x="12053358" y="2196525"/>
                </a:lnTo>
                <a:cubicBezTo>
                  <a:pt x="10762282" y="3347745"/>
                  <a:pt x="8575872" y="4104640"/>
                  <a:pt x="6096001" y="4104640"/>
                </a:cubicBezTo>
                <a:cubicBezTo>
                  <a:pt x="3616128" y="4104640"/>
                  <a:pt x="1429718" y="3347745"/>
                  <a:pt x="138643" y="2196525"/>
                </a:cubicBezTo>
                <a:lnTo>
                  <a:pt x="0" y="2059049"/>
                </a:lnTo>
                <a:close/>
              </a:path>
            </a:pathLst>
          </a:cu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2" name="文本框 11">
            <a:extLst>
              <a:ext uri="{FF2B5EF4-FFF2-40B4-BE49-F238E27FC236}">
                <a16:creationId xmlns:a16="http://schemas.microsoft.com/office/drawing/2014/main" id="{0DE4F3EF-AC62-4037-B4D9-652778FA9A70}"/>
              </a:ext>
            </a:extLst>
          </p:cNvPr>
          <p:cNvSpPr txBox="1"/>
          <p:nvPr/>
        </p:nvSpPr>
        <p:spPr>
          <a:xfrm>
            <a:off x="5638800" y="922020"/>
            <a:ext cx="9144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26" name="任意多边形: 形状 25">
            <a:extLst>
              <a:ext uri="{FF2B5EF4-FFF2-40B4-BE49-F238E27FC236}">
                <a16:creationId xmlns:a16="http://schemas.microsoft.com/office/drawing/2014/main" id="{72140561-42C2-4A2A-90DD-B78FC47518C0}"/>
              </a:ext>
            </a:extLst>
          </p:cNvPr>
          <p:cNvSpPr/>
          <p:nvPr/>
        </p:nvSpPr>
        <p:spPr>
          <a:xfrm>
            <a:off x="-3811" y="6287"/>
            <a:ext cx="12192000" cy="4104640"/>
          </a:xfrm>
          <a:custGeom>
            <a:avLst/>
            <a:gdLst>
              <a:gd name="connsiteX0" fmla="*/ 0 w 12192000"/>
              <a:gd name="connsiteY0" fmla="*/ 0 h 4104640"/>
              <a:gd name="connsiteX1" fmla="*/ 12192000 w 12192000"/>
              <a:gd name="connsiteY1" fmla="*/ 0 h 4104640"/>
              <a:gd name="connsiteX2" fmla="*/ 12192000 w 12192000"/>
              <a:gd name="connsiteY2" fmla="*/ 2059049 h 4104640"/>
              <a:gd name="connsiteX3" fmla="*/ 12053358 w 12192000"/>
              <a:gd name="connsiteY3" fmla="*/ 2196525 h 4104640"/>
              <a:gd name="connsiteX4" fmla="*/ 6096000 w 12192000"/>
              <a:gd name="connsiteY4" fmla="*/ 4104640 h 4104640"/>
              <a:gd name="connsiteX5" fmla="*/ 138643 w 12192000"/>
              <a:gd name="connsiteY5" fmla="*/ 2196525 h 4104640"/>
              <a:gd name="connsiteX6" fmla="*/ 0 w 12192000"/>
              <a:gd name="connsiteY6" fmla="*/ 2059049 h 4104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4104640">
                <a:moveTo>
                  <a:pt x="0" y="0"/>
                </a:moveTo>
                <a:lnTo>
                  <a:pt x="12192000" y="0"/>
                </a:lnTo>
                <a:lnTo>
                  <a:pt x="12192000" y="2059049"/>
                </a:lnTo>
                <a:lnTo>
                  <a:pt x="12053358" y="2196525"/>
                </a:lnTo>
                <a:cubicBezTo>
                  <a:pt x="10762282" y="3347745"/>
                  <a:pt x="8575872" y="4104640"/>
                  <a:pt x="6096000" y="4104640"/>
                </a:cubicBezTo>
                <a:cubicBezTo>
                  <a:pt x="3616128" y="4104640"/>
                  <a:pt x="1429718" y="3347745"/>
                  <a:pt x="138643" y="2196525"/>
                </a:cubicBezTo>
                <a:lnTo>
                  <a:pt x="0" y="2059049"/>
                </a:lnTo>
                <a:close/>
              </a:path>
            </a:pathLst>
          </a:cu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27" name="任意多边形: 形状 26">
            <a:extLst>
              <a:ext uri="{FF2B5EF4-FFF2-40B4-BE49-F238E27FC236}">
                <a16:creationId xmlns:a16="http://schemas.microsoft.com/office/drawing/2014/main" id="{235E151B-EFF0-421D-9A9D-24FBC2AA5FF9}"/>
              </a:ext>
            </a:extLst>
          </p:cNvPr>
          <p:cNvSpPr/>
          <p:nvPr/>
        </p:nvSpPr>
        <p:spPr>
          <a:xfrm>
            <a:off x="0" y="1760870"/>
            <a:ext cx="12192000" cy="2127870"/>
          </a:xfrm>
          <a:custGeom>
            <a:avLst/>
            <a:gdLst>
              <a:gd name="connsiteX0" fmla="*/ 0 w 12192000"/>
              <a:gd name="connsiteY0" fmla="*/ 0 h 4104640"/>
              <a:gd name="connsiteX1" fmla="*/ 12192000 w 12192000"/>
              <a:gd name="connsiteY1" fmla="*/ 0 h 4104640"/>
              <a:gd name="connsiteX2" fmla="*/ 12192000 w 12192000"/>
              <a:gd name="connsiteY2" fmla="*/ 2059049 h 4104640"/>
              <a:gd name="connsiteX3" fmla="*/ 12053358 w 12192000"/>
              <a:gd name="connsiteY3" fmla="*/ 2196525 h 4104640"/>
              <a:gd name="connsiteX4" fmla="*/ 6096000 w 12192000"/>
              <a:gd name="connsiteY4" fmla="*/ 4104640 h 4104640"/>
              <a:gd name="connsiteX5" fmla="*/ 138643 w 12192000"/>
              <a:gd name="connsiteY5" fmla="*/ 2196525 h 4104640"/>
              <a:gd name="connsiteX6" fmla="*/ 0 w 12192000"/>
              <a:gd name="connsiteY6" fmla="*/ 2059049 h 4104640"/>
              <a:gd name="connsiteX0" fmla="*/ 0 w 12192000"/>
              <a:gd name="connsiteY0" fmla="*/ 0 h 4104640"/>
              <a:gd name="connsiteX1" fmla="*/ 12192000 w 12192000"/>
              <a:gd name="connsiteY1" fmla="*/ 0 h 4104640"/>
              <a:gd name="connsiteX2" fmla="*/ 12192000 w 12192000"/>
              <a:gd name="connsiteY2" fmla="*/ 2059049 h 4104640"/>
              <a:gd name="connsiteX3" fmla="*/ 12053358 w 12192000"/>
              <a:gd name="connsiteY3" fmla="*/ 2196525 h 4104640"/>
              <a:gd name="connsiteX4" fmla="*/ 6096000 w 12192000"/>
              <a:gd name="connsiteY4" fmla="*/ 4104640 h 4104640"/>
              <a:gd name="connsiteX5" fmla="*/ 138643 w 12192000"/>
              <a:gd name="connsiteY5" fmla="*/ 2196525 h 4104640"/>
              <a:gd name="connsiteX6" fmla="*/ 0 w 12192000"/>
              <a:gd name="connsiteY6" fmla="*/ 2059049 h 4104640"/>
              <a:gd name="connsiteX7" fmla="*/ 91440 w 12192000"/>
              <a:gd name="connsiteY7" fmla="*/ 87904 h 4104640"/>
              <a:gd name="connsiteX0" fmla="*/ 0 w 12192000"/>
              <a:gd name="connsiteY0" fmla="*/ 0 h 4104640"/>
              <a:gd name="connsiteX1" fmla="*/ 12192000 w 12192000"/>
              <a:gd name="connsiteY1" fmla="*/ 0 h 4104640"/>
              <a:gd name="connsiteX2" fmla="*/ 12192000 w 12192000"/>
              <a:gd name="connsiteY2" fmla="*/ 2059049 h 4104640"/>
              <a:gd name="connsiteX3" fmla="*/ 12053358 w 12192000"/>
              <a:gd name="connsiteY3" fmla="*/ 2196525 h 4104640"/>
              <a:gd name="connsiteX4" fmla="*/ 6096000 w 12192000"/>
              <a:gd name="connsiteY4" fmla="*/ 4104640 h 4104640"/>
              <a:gd name="connsiteX5" fmla="*/ 138643 w 12192000"/>
              <a:gd name="connsiteY5" fmla="*/ 2196525 h 4104640"/>
              <a:gd name="connsiteX6" fmla="*/ 0 w 12192000"/>
              <a:gd name="connsiteY6" fmla="*/ 2059049 h 4104640"/>
              <a:gd name="connsiteX0" fmla="*/ 0 w 12192000"/>
              <a:gd name="connsiteY0" fmla="*/ 0 h 4104640"/>
              <a:gd name="connsiteX1" fmla="*/ 12192000 w 12192000"/>
              <a:gd name="connsiteY1" fmla="*/ 2059049 h 4104640"/>
              <a:gd name="connsiteX2" fmla="*/ 12053358 w 12192000"/>
              <a:gd name="connsiteY2" fmla="*/ 2196525 h 4104640"/>
              <a:gd name="connsiteX3" fmla="*/ 6096000 w 12192000"/>
              <a:gd name="connsiteY3" fmla="*/ 4104640 h 4104640"/>
              <a:gd name="connsiteX4" fmla="*/ 138643 w 12192000"/>
              <a:gd name="connsiteY4" fmla="*/ 2196525 h 4104640"/>
              <a:gd name="connsiteX5" fmla="*/ 0 w 12192000"/>
              <a:gd name="connsiteY5" fmla="*/ 2059049 h 4104640"/>
              <a:gd name="connsiteX0" fmla="*/ 12192000 w 12192000"/>
              <a:gd name="connsiteY0" fmla="*/ 0 h 2045591"/>
              <a:gd name="connsiteX1" fmla="*/ 12053358 w 12192000"/>
              <a:gd name="connsiteY1" fmla="*/ 137476 h 2045591"/>
              <a:gd name="connsiteX2" fmla="*/ 6096000 w 12192000"/>
              <a:gd name="connsiteY2" fmla="*/ 2045591 h 2045591"/>
              <a:gd name="connsiteX3" fmla="*/ 138643 w 12192000"/>
              <a:gd name="connsiteY3" fmla="*/ 137476 h 2045591"/>
              <a:gd name="connsiteX4" fmla="*/ 0 w 12192000"/>
              <a:gd name="connsiteY4" fmla="*/ 0 h 20455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2045591">
                <a:moveTo>
                  <a:pt x="12192000" y="0"/>
                </a:moveTo>
                <a:lnTo>
                  <a:pt x="12053358" y="137476"/>
                </a:lnTo>
                <a:cubicBezTo>
                  <a:pt x="10762282" y="1288696"/>
                  <a:pt x="8575872" y="2045591"/>
                  <a:pt x="6096000" y="2045591"/>
                </a:cubicBezTo>
                <a:cubicBezTo>
                  <a:pt x="3616128" y="2045591"/>
                  <a:pt x="1429718" y="1288696"/>
                  <a:pt x="138643" y="137476"/>
                </a:cubicBezTo>
                <a:lnTo>
                  <a:pt x="0" y="0"/>
                </a:lnTo>
              </a:path>
            </a:pathLst>
          </a:cu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67" name="文本框 66">
            <a:extLst>
              <a:ext uri="{FF2B5EF4-FFF2-40B4-BE49-F238E27FC236}">
                <a16:creationId xmlns:a16="http://schemas.microsoft.com/office/drawing/2014/main" id="{DDB681AA-2817-4745-BACC-B8465D61AB6C}"/>
              </a:ext>
            </a:extLst>
          </p:cNvPr>
          <p:cNvSpPr txBox="1"/>
          <p:nvPr/>
        </p:nvSpPr>
        <p:spPr>
          <a:xfrm>
            <a:off x="2114585" y="4273414"/>
            <a:ext cx="8199824"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4800">
                <a:solidFill>
                  <a:srgbClr val="034C9C"/>
                </a:solidFill>
                <a:latin typeface="Times New Roman" panose="02020603050405020304" pitchFamily="18" charset="0"/>
                <a:ea typeface="微软雅黑" panose="020B0503020204020204" pitchFamily="34" charset="-122"/>
                <a:sym typeface="Times New Roman" panose="02020603050405020304" pitchFamily="18" charset="0"/>
              </a:rPr>
              <a:t>人脸识别及运动追踪</a:t>
            </a:r>
            <a:endParaRPr kumimoji="0" lang="zh-CN" altLang="en-US" sz="4800" b="0" i="0" u="none" strike="noStrike" kern="1200" cap="none" spc="0" normalizeH="0" baseline="0" noProof="0" dirty="0">
              <a:ln>
                <a:noFill/>
              </a:ln>
              <a:solidFill>
                <a:srgbClr val="034C9C"/>
              </a:solidFill>
              <a:effectLst/>
              <a:uLnTx/>
              <a:uFillTx/>
              <a:latin typeface="Times New Roman" panose="02020603050405020304" pitchFamily="18" charset="0"/>
              <a:ea typeface="微软雅黑" panose="020B0503020204020204" pitchFamily="34" charset="-122"/>
              <a:sym typeface="Times New Roman" panose="02020603050405020304" pitchFamily="18" charset="0"/>
            </a:endParaRPr>
          </a:p>
        </p:txBody>
      </p:sp>
      <p:grpSp>
        <p:nvGrpSpPr>
          <p:cNvPr id="112" name="组合 111">
            <a:extLst>
              <a:ext uri="{FF2B5EF4-FFF2-40B4-BE49-F238E27FC236}">
                <a16:creationId xmlns:a16="http://schemas.microsoft.com/office/drawing/2014/main" id="{69B0534A-12E3-463B-8EA3-DEFB3A6D297C}"/>
              </a:ext>
            </a:extLst>
          </p:cNvPr>
          <p:cNvGrpSpPr/>
          <p:nvPr/>
        </p:nvGrpSpPr>
        <p:grpSpPr>
          <a:xfrm>
            <a:off x="4599541" y="2055984"/>
            <a:ext cx="3022088" cy="825646"/>
            <a:chOff x="5402262" y="5211762"/>
            <a:chExt cx="3059113" cy="835761"/>
          </a:xfrm>
          <a:solidFill>
            <a:schemeClr val="bg1"/>
          </a:solidFill>
        </p:grpSpPr>
        <p:sp>
          <p:nvSpPr>
            <p:cNvPr id="113" name="Freeform 32">
              <a:extLst>
                <a:ext uri="{FF2B5EF4-FFF2-40B4-BE49-F238E27FC236}">
                  <a16:creationId xmlns:a16="http://schemas.microsoft.com/office/drawing/2014/main" id="{A9A69D16-251C-4F8D-A04F-3A1D925173AC}"/>
                </a:ext>
              </a:extLst>
            </p:cNvPr>
            <p:cNvSpPr>
              <a:spLocks noEditPoints="1"/>
            </p:cNvSpPr>
            <p:nvPr/>
          </p:nvSpPr>
          <p:spPr bwMode="auto">
            <a:xfrm>
              <a:off x="5402262" y="5347186"/>
              <a:ext cx="814480" cy="570716"/>
            </a:xfrm>
            <a:custGeom>
              <a:avLst/>
              <a:gdLst>
                <a:gd name="T0" fmla="*/ 1607 w 2875"/>
                <a:gd name="T1" fmla="*/ 1769 h 2008"/>
                <a:gd name="T2" fmla="*/ 1683 w 2875"/>
                <a:gd name="T3" fmla="*/ 1769 h 2008"/>
                <a:gd name="T4" fmla="*/ 1494 w 2875"/>
                <a:gd name="T5" fmla="*/ 1579 h 2008"/>
                <a:gd name="T6" fmla="*/ 1223 w 2875"/>
                <a:gd name="T7" fmla="*/ 1628 h 2008"/>
                <a:gd name="T8" fmla="*/ 1178 w 2875"/>
                <a:gd name="T9" fmla="*/ 1615 h 2008"/>
                <a:gd name="T10" fmla="*/ 1065 w 2875"/>
                <a:gd name="T11" fmla="*/ 1371 h 2008"/>
                <a:gd name="T12" fmla="*/ 1454 w 2875"/>
                <a:gd name="T13" fmla="*/ 1219 h 2008"/>
                <a:gd name="T14" fmla="*/ 1537 w 2875"/>
                <a:gd name="T15" fmla="*/ 1242 h 2008"/>
                <a:gd name="T16" fmla="*/ 1480 w 2875"/>
                <a:gd name="T17" fmla="*/ 1524 h 2008"/>
                <a:gd name="T18" fmla="*/ 1734 w 2875"/>
                <a:gd name="T19" fmla="*/ 1515 h 2008"/>
                <a:gd name="T20" fmla="*/ 1824 w 2875"/>
                <a:gd name="T21" fmla="*/ 1300 h 2008"/>
                <a:gd name="T22" fmla="*/ 2079 w 2875"/>
                <a:gd name="T23" fmla="*/ 946 h 2008"/>
                <a:gd name="T24" fmla="*/ 2340 w 2875"/>
                <a:gd name="T25" fmla="*/ 1258 h 2008"/>
                <a:gd name="T26" fmla="*/ 2055 w 2875"/>
                <a:gd name="T27" fmla="*/ 1396 h 2008"/>
                <a:gd name="T28" fmla="*/ 1497 w 2875"/>
                <a:gd name="T29" fmla="*/ 643 h 2008"/>
                <a:gd name="T30" fmla="*/ 1494 w 2875"/>
                <a:gd name="T31" fmla="*/ 722 h 2008"/>
                <a:gd name="T32" fmla="*/ 1336 w 2875"/>
                <a:gd name="T33" fmla="*/ 279 h 2008"/>
                <a:gd name="T34" fmla="*/ 844 w 2875"/>
                <a:gd name="T35" fmla="*/ 337 h 2008"/>
                <a:gd name="T36" fmla="*/ 752 w 2875"/>
                <a:gd name="T37" fmla="*/ 499 h 2008"/>
                <a:gd name="T38" fmla="*/ 1074 w 2875"/>
                <a:gd name="T39" fmla="*/ 559 h 2008"/>
                <a:gd name="T40" fmla="*/ 1074 w 2875"/>
                <a:gd name="T41" fmla="*/ 855 h 2008"/>
                <a:gd name="T42" fmla="*/ 625 w 2875"/>
                <a:gd name="T43" fmla="*/ 1219 h 2008"/>
                <a:gd name="T44" fmla="*/ 447 w 2875"/>
                <a:gd name="T45" fmla="*/ 1058 h 2008"/>
                <a:gd name="T46" fmla="*/ 532 w 2875"/>
                <a:gd name="T47" fmla="*/ 830 h 2008"/>
                <a:gd name="T48" fmla="*/ 107 w 2875"/>
                <a:gd name="T49" fmla="*/ 1057 h 2008"/>
                <a:gd name="T50" fmla="*/ 455 w 2875"/>
                <a:gd name="T51" fmla="*/ 1786 h 2008"/>
                <a:gd name="T52" fmla="*/ 665 w 2875"/>
                <a:gd name="T53" fmla="*/ 1941 h 2008"/>
                <a:gd name="T54" fmla="*/ 988 w 2875"/>
                <a:gd name="T55" fmla="*/ 1988 h 2008"/>
                <a:gd name="T56" fmla="*/ 1124 w 2875"/>
                <a:gd name="T57" fmla="*/ 1963 h 2008"/>
                <a:gd name="T58" fmla="*/ 1162 w 2875"/>
                <a:gd name="T59" fmla="*/ 1951 h 2008"/>
                <a:gd name="T60" fmla="*/ 1404 w 2875"/>
                <a:gd name="T61" fmla="*/ 1914 h 2008"/>
                <a:gd name="T62" fmla="*/ 1672 w 2875"/>
                <a:gd name="T63" fmla="*/ 1902 h 2008"/>
                <a:gd name="T64" fmla="*/ 2014 w 2875"/>
                <a:gd name="T65" fmla="*/ 1888 h 2008"/>
                <a:gd name="T66" fmla="*/ 1987 w 2875"/>
                <a:gd name="T67" fmla="*/ 1668 h 2008"/>
                <a:gd name="T68" fmla="*/ 1986 w 2875"/>
                <a:gd name="T69" fmla="*/ 1607 h 2008"/>
                <a:gd name="T70" fmla="*/ 2307 w 2875"/>
                <a:gd name="T71" fmla="*/ 1488 h 2008"/>
                <a:gd name="T72" fmla="*/ 2774 w 2875"/>
                <a:gd name="T73" fmla="*/ 1000 h 2008"/>
                <a:gd name="T74" fmla="*/ 2594 w 2875"/>
                <a:gd name="T75" fmla="*/ 833 h 2008"/>
                <a:gd name="T76" fmla="*/ 2394 w 2875"/>
                <a:gd name="T77" fmla="*/ 728 h 2008"/>
                <a:gd name="T78" fmla="*/ 2038 w 2875"/>
                <a:gd name="T79" fmla="*/ 737 h 2008"/>
                <a:gd name="T80" fmla="*/ 2116 w 2875"/>
                <a:gd name="T81" fmla="*/ 560 h 2008"/>
                <a:gd name="T82" fmla="*/ 2380 w 2875"/>
                <a:gd name="T83" fmla="*/ 358 h 2008"/>
                <a:gd name="T84" fmla="*/ 2359 w 2875"/>
                <a:gd name="T85" fmla="*/ 103 h 2008"/>
                <a:gd name="T86" fmla="*/ 1756 w 2875"/>
                <a:gd name="T87" fmla="*/ 166 h 2008"/>
                <a:gd name="T88" fmla="*/ 1403 w 2875"/>
                <a:gd name="T89" fmla="*/ 290 h 20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875" h="2008">
                  <a:moveTo>
                    <a:pt x="1683" y="1769"/>
                  </a:moveTo>
                  <a:lnTo>
                    <a:pt x="1607" y="1769"/>
                  </a:lnTo>
                  <a:cubicBezTo>
                    <a:pt x="1613" y="1747"/>
                    <a:pt x="1619" y="1739"/>
                    <a:pt x="1642" y="1737"/>
                  </a:cubicBezTo>
                  <a:cubicBezTo>
                    <a:pt x="1670" y="1735"/>
                    <a:pt x="1673" y="1751"/>
                    <a:pt x="1683" y="1769"/>
                  </a:cubicBezTo>
                  <a:close/>
                  <a:moveTo>
                    <a:pt x="1480" y="1524"/>
                  </a:moveTo>
                  <a:cubicBezTo>
                    <a:pt x="1480" y="1558"/>
                    <a:pt x="1482" y="1552"/>
                    <a:pt x="1494" y="1579"/>
                  </a:cubicBezTo>
                  <a:cubicBezTo>
                    <a:pt x="1507" y="1611"/>
                    <a:pt x="1537" y="1644"/>
                    <a:pt x="1426" y="1656"/>
                  </a:cubicBezTo>
                  <a:cubicBezTo>
                    <a:pt x="1391" y="1660"/>
                    <a:pt x="1255" y="1641"/>
                    <a:pt x="1223" y="1628"/>
                  </a:cubicBezTo>
                  <a:cubicBezTo>
                    <a:pt x="1221" y="1627"/>
                    <a:pt x="1219" y="1626"/>
                    <a:pt x="1218" y="1626"/>
                  </a:cubicBezTo>
                  <a:lnTo>
                    <a:pt x="1178" y="1615"/>
                  </a:lnTo>
                  <a:cubicBezTo>
                    <a:pt x="1146" y="1606"/>
                    <a:pt x="939" y="1503"/>
                    <a:pt x="985" y="1419"/>
                  </a:cubicBezTo>
                  <a:cubicBezTo>
                    <a:pt x="1003" y="1386"/>
                    <a:pt x="1023" y="1375"/>
                    <a:pt x="1065" y="1371"/>
                  </a:cubicBezTo>
                  <a:cubicBezTo>
                    <a:pt x="1070" y="1389"/>
                    <a:pt x="1133" y="1549"/>
                    <a:pt x="1209" y="1549"/>
                  </a:cubicBezTo>
                  <a:cubicBezTo>
                    <a:pt x="1343" y="1549"/>
                    <a:pt x="1431" y="1255"/>
                    <a:pt x="1454" y="1219"/>
                  </a:cubicBezTo>
                  <a:cubicBezTo>
                    <a:pt x="1478" y="1182"/>
                    <a:pt x="1506" y="1136"/>
                    <a:pt x="1565" y="1134"/>
                  </a:cubicBezTo>
                  <a:cubicBezTo>
                    <a:pt x="1565" y="1223"/>
                    <a:pt x="1557" y="1194"/>
                    <a:pt x="1537" y="1242"/>
                  </a:cubicBezTo>
                  <a:lnTo>
                    <a:pt x="1514" y="1329"/>
                  </a:lnTo>
                  <a:cubicBezTo>
                    <a:pt x="1506" y="1444"/>
                    <a:pt x="1480" y="1483"/>
                    <a:pt x="1480" y="1524"/>
                  </a:cubicBezTo>
                  <a:close/>
                  <a:moveTo>
                    <a:pt x="1768" y="1541"/>
                  </a:moveTo>
                  <a:cubicBezTo>
                    <a:pt x="1760" y="1510"/>
                    <a:pt x="1767" y="1518"/>
                    <a:pt x="1734" y="1515"/>
                  </a:cubicBezTo>
                  <a:cubicBezTo>
                    <a:pt x="1736" y="1450"/>
                    <a:pt x="1756" y="1449"/>
                    <a:pt x="1779" y="1408"/>
                  </a:cubicBezTo>
                  <a:cubicBezTo>
                    <a:pt x="1800" y="1371"/>
                    <a:pt x="1800" y="1336"/>
                    <a:pt x="1824" y="1300"/>
                  </a:cubicBezTo>
                  <a:cubicBezTo>
                    <a:pt x="1910" y="1168"/>
                    <a:pt x="1857" y="1222"/>
                    <a:pt x="1920" y="1092"/>
                  </a:cubicBezTo>
                  <a:cubicBezTo>
                    <a:pt x="1959" y="1013"/>
                    <a:pt x="1998" y="965"/>
                    <a:pt x="2079" y="946"/>
                  </a:cubicBezTo>
                  <a:cubicBezTo>
                    <a:pt x="2213" y="915"/>
                    <a:pt x="2535" y="852"/>
                    <a:pt x="2582" y="1031"/>
                  </a:cubicBezTo>
                  <a:cubicBezTo>
                    <a:pt x="2615" y="1155"/>
                    <a:pt x="2436" y="1229"/>
                    <a:pt x="2340" y="1258"/>
                  </a:cubicBezTo>
                  <a:cubicBezTo>
                    <a:pt x="2296" y="1271"/>
                    <a:pt x="2250" y="1314"/>
                    <a:pt x="2203" y="1333"/>
                  </a:cubicBezTo>
                  <a:cubicBezTo>
                    <a:pt x="2136" y="1360"/>
                    <a:pt x="2187" y="1351"/>
                    <a:pt x="2055" y="1396"/>
                  </a:cubicBezTo>
                  <a:cubicBezTo>
                    <a:pt x="1823" y="1474"/>
                    <a:pt x="1945" y="1422"/>
                    <a:pt x="1768" y="1541"/>
                  </a:cubicBezTo>
                  <a:close/>
                  <a:moveTo>
                    <a:pt x="1497" y="643"/>
                  </a:moveTo>
                  <a:cubicBezTo>
                    <a:pt x="1581" y="643"/>
                    <a:pt x="1701" y="635"/>
                    <a:pt x="1654" y="800"/>
                  </a:cubicBezTo>
                  <a:cubicBezTo>
                    <a:pt x="1625" y="904"/>
                    <a:pt x="1529" y="865"/>
                    <a:pt x="1494" y="722"/>
                  </a:cubicBezTo>
                  <a:cubicBezTo>
                    <a:pt x="1486" y="686"/>
                    <a:pt x="1496" y="684"/>
                    <a:pt x="1497" y="643"/>
                  </a:cubicBezTo>
                  <a:close/>
                  <a:moveTo>
                    <a:pt x="1336" y="279"/>
                  </a:moveTo>
                  <a:cubicBezTo>
                    <a:pt x="1171" y="279"/>
                    <a:pt x="1108" y="288"/>
                    <a:pt x="955" y="296"/>
                  </a:cubicBezTo>
                  <a:cubicBezTo>
                    <a:pt x="904" y="299"/>
                    <a:pt x="875" y="313"/>
                    <a:pt x="844" y="337"/>
                  </a:cubicBezTo>
                  <a:cubicBezTo>
                    <a:pt x="821" y="355"/>
                    <a:pt x="779" y="391"/>
                    <a:pt x="752" y="398"/>
                  </a:cubicBezTo>
                  <a:lnTo>
                    <a:pt x="752" y="499"/>
                  </a:lnTo>
                  <a:lnTo>
                    <a:pt x="870" y="508"/>
                  </a:lnTo>
                  <a:cubicBezTo>
                    <a:pt x="933" y="511"/>
                    <a:pt x="1023" y="527"/>
                    <a:pt x="1074" y="559"/>
                  </a:cubicBezTo>
                  <a:cubicBezTo>
                    <a:pt x="1093" y="571"/>
                    <a:pt x="1124" y="606"/>
                    <a:pt x="1124" y="635"/>
                  </a:cubicBezTo>
                  <a:cubicBezTo>
                    <a:pt x="1124" y="663"/>
                    <a:pt x="1073" y="719"/>
                    <a:pt x="1074" y="855"/>
                  </a:cubicBezTo>
                  <a:cubicBezTo>
                    <a:pt x="1074" y="992"/>
                    <a:pt x="1087" y="994"/>
                    <a:pt x="992" y="1044"/>
                  </a:cubicBezTo>
                  <a:cubicBezTo>
                    <a:pt x="916" y="1084"/>
                    <a:pt x="685" y="1219"/>
                    <a:pt x="625" y="1219"/>
                  </a:cubicBezTo>
                  <a:cubicBezTo>
                    <a:pt x="550" y="1219"/>
                    <a:pt x="606" y="1220"/>
                    <a:pt x="526" y="1141"/>
                  </a:cubicBezTo>
                  <a:cubicBezTo>
                    <a:pt x="497" y="1113"/>
                    <a:pt x="468" y="1090"/>
                    <a:pt x="447" y="1058"/>
                  </a:cubicBezTo>
                  <a:cubicBezTo>
                    <a:pt x="497" y="954"/>
                    <a:pt x="540" y="981"/>
                    <a:pt x="540" y="906"/>
                  </a:cubicBezTo>
                  <a:cubicBezTo>
                    <a:pt x="540" y="863"/>
                    <a:pt x="533" y="868"/>
                    <a:pt x="532" y="830"/>
                  </a:cubicBezTo>
                  <a:cubicBezTo>
                    <a:pt x="337" y="830"/>
                    <a:pt x="355" y="820"/>
                    <a:pt x="184" y="956"/>
                  </a:cubicBezTo>
                  <a:lnTo>
                    <a:pt x="107" y="1057"/>
                  </a:lnTo>
                  <a:cubicBezTo>
                    <a:pt x="0" y="1252"/>
                    <a:pt x="145" y="1411"/>
                    <a:pt x="268" y="1576"/>
                  </a:cubicBezTo>
                  <a:cubicBezTo>
                    <a:pt x="303" y="1623"/>
                    <a:pt x="418" y="1759"/>
                    <a:pt x="455" y="1786"/>
                  </a:cubicBezTo>
                  <a:cubicBezTo>
                    <a:pt x="495" y="1816"/>
                    <a:pt x="529" y="1843"/>
                    <a:pt x="571" y="1875"/>
                  </a:cubicBezTo>
                  <a:lnTo>
                    <a:pt x="665" y="1941"/>
                  </a:lnTo>
                  <a:cubicBezTo>
                    <a:pt x="709" y="1971"/>
                    <a:pt x="734" y="1969"/>
                    <a:pt x="764" y="1978"/>
                  </a:cubicBezTo>
                  <a:cubicBezTo>
                    <a:pt x="843" y="2001"/>
                    <a:pt x="879" y="2008"/>
                    <a:pt x="988" y="1988"/>
                  </a:cubicBezTo>
                  <a:cubicBezTo>
                    <a:pt x="1024" y="1981"/>
                    <a:pt x="997" y="1977"/>
                    <a:pt x="1040" y="1973"/>
                  </a:cubicBezTo>
                  <a:cubicBezTo>
                    <a:pt x="1087" y="1968"/>
                    <a:pt x="1074" y="1982"/>
                    <a:pt x="1124" y="1963"/>
                  </a:cubicBezTo>
                  <a:cubicBezTo>
                    <a:pt x="1126" y="1962"/>
                    <a:pt x="1124" y="1962"/>
                    <a:pt x="1142" y="1956"/>
                  </a:cubicBezTo>
                  <a:cubicBezTo>
                    <a:pt x="1143" y="1956"/>
                    <a:pt x="1162" y="1951"/>
                    <a:pt x="1162" y="1951"/>
                  </a:cubicBezTo>
                  <a:lnTo>
                    <a:pt x="1263" y="1925"/>
                  </a:lnTo>
                  <a:cubicBezTo>
                    <a:pt x="1339" y="1903"/>
                    <a:pt x="1309" y="1915"/>
                    <a:pt x="1404" y="1914"/>
                  </a:cubicBezTo>
                  <a:cubicBezTo>
                    <a:pt x="1448" y="1913"/>
                    <a:pt x="1451" y="1907"/>
                    <a:pt x="1489" y="1905"/>
                  </a:cubicBezTo>
                  <a:cubicBezTo>
                    <a:pt x="1549" y="1902"/>
                    <a:pt x="1613" y="1911"/>
                    <a:pt x="1672" y="1902"/>
                  </a:cubicBezTo>
                  <a:cubicBezTo>
                    <a:pt x="1839" y="1874"/>
                    <a:pt x="1760" y="1874"/>
                    <a:pt x="1921" y="1887"/>
                  </a:cubicBezTo>
                  <a:cubicBezTo>
                    <a:pt x="1951" y="1890"/>
                    <a:pt x="1984" y="1886"/>
                    <a:pt x="2014" y="1888"/>
                  </a:cubicBezTo>
                  <a:cubicBezTo>
                    <a:pt x="2181" y="1897"/>
                    <a:pt x="2334" y="1970"/>
                    <a:pt x="2267" y="1685"/>
                  </a:cubicBezTo>
                  <a:cubicBezTo>
                    <a:pt x="2134" y="1685"/>
                    <a:pt x="2220" y="1648"/>
                    <a:pt x="1987" y="1668"/>
                  </a:cubicBezTo>
                  <a:cubicBezTo>
                    <a:pt x="1935" y="1672"/>
                    <a:pt x="1932" y="1663"/>
                    <a:pt x="1912" y="1634"/>
                  </a:cubicBezTo>
                  <a:cubicBezTo>
                    <a:pt x="1948" y="1617"/>
                    <a:pt x="1934" y="1639"/>
                    <a:pt x="1986" y="1607"/>
                  </a:cubicBezTo>
                  <a:cubicBezTo>
                    <a:pt x="1992" y="1603"/>
                    <a:pt x="2001" y="1598"/>
                    <a:pt x="2008" y="1594"/>
                  </a:cubicBezTo>
                  <a:cubicBezTo>
                    <a:pt x="2048" y="1573"/>
                    <a:pt x="2216" y="1527"/>
                    <a:pt x="2307" y="1488"/>
                  </a:cubicBezTo>
                  <a:cubicBezTo>
                    <a:pt x="2384" y="1455"/>
                    <a:pt x="2600" y="1349"/>
                    <a:pt x="2659" y="1289"/>
                  </a:cubicBezTo>
                  <a:cubicBezTo>
                    <a:pt x="2716" y="1230"/>
                    <a:pt x="2875" y="1156"/>
                    <a:pt x="2774" y="1000"/>
                  </a:cubicBezTo>
                  <a:cubicBezTo>
                    <a:pt x="2730" y="932"/>
                    <a:pt x="2781" y="926"/>
                    <a:pt x="2667" y="895"/>
                  </a:cubicBezTo>
                  <a:cubicBezTo>
                    <a:pt x="2627" y="884"/>
                    <a:pt x="2620" y="864"/>
                    <a:pt x="2594" y="833"/>
                  </a:cubicBezTo>
                  <a:cubicBezTo>
                    <a:pt x="2566" y="798"/>
                    <a:pt x="2540" y="805"/>
                    <a:pt x="2512" y="780"/>
                  </a:cubicBezTo>
                  <a:cubicBezTo>
                    <a:pt x="2467" y="742"/>
                    <a:pt x="2503" y="728"/>
                    <a:pt x="2394" y="728"/>
                  </a:cubicBezTo>
                  <a:cubicBezTo>
                    <a:pt x="2319" y="728"/>
                    <a:pt x="2223" y="729"/>
                    <a:pt x="2153" y="740"/>
                  </a:cubicBezTo>
                  <a:cubicBezTo>
                    <a:pt x="2117" y="745"/>
                    <a:pt x="2066" y="751"/>
                    <a:pt x="2038" y="737"/>
                  </a:cubicBezTo>
                  <a:cubicBezTo>
                    <a:pt x="2015" y="725"/>
                    <a:pt x="1988" y="682"/>
                    <a:pt x="1988" y="635"/>
                  </a:cubicBezTo>
                  <a:cubicBezTo>
                    <a:pt x="1988" y="602"/>
                    <a:pt x="2089" y="571"/>
                    <a:pt x="2116" y="560"/>
                  </a:cubicBezTo>
                  <a:cubicBezTo>
                    <a:pt x="2173" y="537"/>
                    <a:pt x="2210" y="519"/>
                    <a:pt x="2259" y="491"/>
                  </a:cubicBezTo>
                  <a:cubicBezTo>
                    <a:pt x="2310" y="460"/>
                    <a:pt x="2356" y="413"/>
                    <a:pt x="2380" y="358"/>
                  </a:cubicBezTo>
                  <a:lnTo>
                    <a:pt x="2394" y="321"/>
                  </a:lnTo>
                  <a:cubicBezTo>
                    <a:pt x="2428" y="246"/>
                    <a:pt x="2439" y="184"/>
                    <a:pt x="2359" y="103"/>
                  </a:cubicBezTo>
                  <a:cubicBezTo>
                    <a:pt x="2257" y="0"/>
                    <a:pt x="2097" y="47"/>
                    <a:pt x="1968" y="90"/>
                  </a:cubicBezTo>
                  <a:cubicBezTo>
                    <a:pt x="1881" y="119"/>
                    <a:pt x="1887" y="128"/>
                    <a:pt x="1756" y="166"/>
                  </a:cubicBezTo>
                  <a:cubicBezTo>
                    <a:pt x="1626" y="205"/>
                    <a:pt x="1575" y="246"/>
                    <a:pt x="1452" y="294"/>
                  </a:cubicBezTo>
                  <a:cubicBezTo>
                    <a:pt x="1422" y="306"/>
                    <a:pt x="1436" y="301"/>
                    <a:pt x="1403" y="290"/>
                  </a:cubicBezTo>
                  <a:cubicBezTo>
                    <a:pt x="1377" y="282"/>
                    <a:pt x="1367" y="279"/>
                    <a:pt x="1336" y="2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14" name="Freeform 33">
              <a:extLst>
                <a:ext uri="{FF2B5EF4-FFF2-40B4-BE49-F238E27FC236}">
                  <a16:creationId xmlns:a16="http://schemas.microsoft.com/office/drawing/2014/main" id="{CA79F5A3-193E-4564-892F-868617D5CB49}"/>
                </a:ext>
              </a:extLst>
            </p:cNvPr>
            <p:cNvSpPr>
              <a:spLocks noEditPoints="1"/>
            </p:cNvSpPr>
            <p:nvPr/>
          </p:nvSpPr>
          <p:spPr bwMode="auto">
            <a:xfrm>
              <a:off x="6270909" y="5256259"/>
              <a:ext cx="650035" cy="791264"/>
            </a:xfrm>
            <a:custGeom>
              <a:avLst/>
              <a:gdLst>
                <a:gd name="T0" fmla="*/ 943 w 2302"/>
                <a:gd name="T1" fmla="*/ 2093 h 2775"/>
                <a:gd name="T2" fmla="*/ 935 w 2302"/>
                <a:gd name="T3" fmla="*/ 1957 h 2775"/>
                <a:gd name="T4" fmla="*/ 1214 w 2302"/>
                <a:gd name="T5" fmla="*/ 1898 h 2775"/>
                <a:gd name="T6" fmla="*/ 1250 w 2302"/>
                <a:gd name="T7" fmla="*/ 1993 h 2775"/>
                <a:gd name="T8" fmla="*/ 923 w 2302"/>
                <a:gd name="T9" fmla="*/ 1327 h 2775"/>
                <a:gd name="T10" fmla="*/ 1019 w 2302"/>
                <a:gd name="T11" fmla="*/ 1246 h 2775"/>
                <a:gd name="T12" fmla="*/ 1517 w 2302"/>
                <a:gd name="T13" fmla="*/ 1067 h 2775"/>
                <a:gd name="T14" fmla="*/ 2022 w 2302"/>
                <a:gd name="T15" fmla="*/ 1529 h 2775"/>
                <a:gd name="T16" fmla="*/ 1975 w 2302"/>
                <a:gd name="T17" fmla="*/ 1651 h 2775"/>
                <a:gd name="T18" fmla="*/ 1638 w 2302"/>
                <a:gd name="T19" fmla="*/ 2178 h 2775"/>
                <a:gd name="T20" fmla="*/ 1392 w 2302"/>
                <a:gd name="T21" fmla="*/ 1830 h 2775"/>
                <a:gd name="T22" fmla="*/ 1392 w 2302"/>
                <a:gd name="T23" fmla="*/ 1551 h 2775"/>
                <a:gd name="T24" fmla="*/ 1534 w 2302"/>
                <a:gd name="T25" fmla="*/ 1282 h 2775"/>
                <a:gd name="T26" fmla="*/ 1211 w 2302"/>
                <a:gd name="T27" fmla="*/ 1293 h 2775"/>
                <a:gd name="T28" fmla="*/ 893 w 2302"/>
                <a:gd name="T29" fmla="*/ 1466 h 2775"/>
                <a:gd name="T30" fmla="*/ 1488 w 2302"/>
                <a:gd name="T31" fmla="*/ 301 h 2775"/>
                <a:gd name="T32" fmla="*/ 1307 w 2302"/>
                <a:gd name="T33" fmla="*/ 391 h 2775"/>
                <a:gd name="T34" fmla="*/ 1198 w 2302"/>
                <a:gd name="T35" fmla="*/ 53 h 2775"/>
                <a:gd name="T36" fmla="*/ 1169 w 2302"/>
                <a:gd name="T37" fmla="*/ 75 h 2775"/>
                <a:gd name="T38" fmla="*/ 989 w 2302"/>
                <a:gd name="T39" fmla="*/ 420 h 2775"/>
                <a:gd name="T40" fmla="*/ 571 w 2302"/>
                <a:gd name="T41" fmla="*/ 603 h 2775"/>
                <a:gd name="T42" fmla="*/ 696 w 2302"/>
                <a:gd name="T43" fmla="*/ 800 h 2775"/>
                <a:gd name="T44" fmla="*/ 901 w 2302"/>
                <a:gd name="T45" fmla="*/ 1043 h 2775"/>
                <a:gd name="T46" fmla="*/ 359 w 2302"/>
                <a:gd name="T47" fmla="*/ 1111 h 2775"/>
                <a:gd name="T48" fmla="*/ 80 w 2302"/>
                <a:gd name="T49" fmla="*/ 1381 h 2775"/>
                <a:gd name="T50" fmla="*/ 26 w 2302"/>
                <a:gd name="T51" fmla="*/ 1834 h 2775"/>
                <a:gd name="T52" fmla="*/ 317 w 2302"/>
                <a:gd name="T53" fmla="*/ 2203 h 2775"/>
                <a:gd name="T54" fmla="*/ 545 w 2302"/>
                <a:gd name="T55" fmla="*/ 1839 h 2775"/>
                <a:gd name="T56" fmla="*/ 684 w 2302"/>
                <a:gd name="T57" fmla="*/ 1452 h 2775"/>
                <a:gd name="T58" fmla="*/ 740 w 2302"/>
                <a:gd name="T59" fmla="*/ 1754 h 2775"/>
                <a:gd name="T60" fmla="*/ 930 w 2302"/>
                <a:gd name="T61" fmla="*/ 1656 h 2775"/>
                <a:gd name="T62" fmla="*/ 1265 w 2302"/>
                <a:gd name="T63" fmla="*/ 1458 h 2775"/>
                <a:gd name="T64" fmla="*/ 1049 w 2302"/>
                <a:gd name="T65" fmla="*/ 1665 h 2775"/>
                <a:gd name="T66" fmla="*/ 918 w 2302"/>
                <a:gd name="T67" fmla="*/ 1746 h 2775"/>
                <a:gd name="T68" fmla="*/ 579 w 2302"/>
                <a:gd name="T69" fmla="*/ 1898 h 2775"/>
                <a:gd name="T70" fmla="*/ 664 w 2302"/>
                <a:gd name="T71" fmla="*/ 2237 h 2775"/>
                <a:gd name="T72" fmla="*/ 848 w 2302"/>
                <a:gd name="T73" fmla="*/ 2374 h 2775"/>
                <a:gd name="T74" fmla="*/ 893 w 2302"/>
                <a:gd name="T75" fmla="*/ 2677 h 2775"/>
                <a:gd name="T76" fmla="*/ 1183 w 2302"/>
                <a:gd name="T77" fmla="*/ 2604 h 2775"/>
                <a:gd name="T78" fmla="*/ 1612 w 2302"/>
                <a:gd name="T79" fmla="*/ 2482 h 2775"/>
                <a:gd name="T80" fmla="*/ 2056 w 2302"/>
                <a:gd name="T81" fmla="*/ 1894 h 2775"/>
                <a:gd name="T82" fmla="*/ 2175 w 2302"/>
                <a:gd name="T83" fmla="*/ 1529 h 2775"/>
                <a:gd name="T84" fmla="*/ 2227 w 2302"/>
                <a:gd name="T85" fmla="*/ 1277 h 2775"/>
                <a:gd name="T86" fmla="*/ 2024 w 2302"/>
                <a:gd name="T87" fmla="*/ 945 h 2775"/>
                <a:gd name="T88" fmla="*/ 1731 w 2302"/>
                <a:gd name="T89" fmla="*/ 899 h 2775"/>
                <a:gd name="T90" fmla="*/ 1282 w 2302"/>
                <a:gd name="T91" fmla="*/ 933 h 2775"/>
                <a:gd name="T92" fmla="*/ 1553 w 2302"/>
                <a:gd name="T93" fmla="*/ 636 h 2775"/>
                <a:gd name="T94" fmla="*/ 1683 w 2302"/>
                <a:gd name="T95" fmla="*/ 563 h 2775"/>
                <a:gd name="T96" fmla="*/ 1633 w 2302"/>
                <a:gd name="T97" fmla="*/ 40 h 2775"/>
                <a:gd name="T98" fmla="*/ 1502 w 2302"/>
                <a:gd name="T99" fmla="*/ 78 h 27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302" h="2775">
                  <a:moveTo>
                    <a:pt x="935" y="1957"/>
                  </a:moveTo>
                  <a:cubicBezTo>
                    <a:pt x="1034" y="2024"/>
                    <a:pt x="961" y="2093"/>
                    <a:pt x="943" y="2093"/>
                  </a:cubicBezTo>
                  <a:cubicBezTo>
                    <a:pt x="884" y="2093"/>
                    <a:pt x="897" y="2096"/>
                    <a:pt x="876" y="2067"/>
                  </a:cubicBezTo>
                  <a:cubicBezTo>
                    <a:pt x="838" y="2013"/>
                    <a:pt x="877" y="1971"/>
                    <a:pt x="935" y="1957"/>
                  </a:cubicBezTo>
                  <a:close/>
                  <a:moveTo>
                    <a:pt x="1250" y="1993"/>
                  </a:moveTo>
                  <a:cubicBezTo>
                    <a:pt x="1158" y="1970"/>
                    <a:pt x="1189" y="1946"/>
                    <a:pt x="1214" y="1898"/>
                  </a:cubicBezTo>
                  <a:cubicBezTo>
                    <a:pt x="1252" y="1907"/>
                    <a:pt x="1272" y="1930"/>
                    <a:pt x="1290" y="1957"/>
                  </a:cubicBezTo>
                  <a:lnTo>
                    <a:pt x="1250" y="1993"/>
                  </a:lnTo>
                  <a:close/>
                  <a:moveTo>
                    <a:pt x="893" y="1466"/>
                  </a:moveTo>
                  <a:lnTo>
                    <a:pt x="923" y="1327"/>
                  </a:lnTo>
                  <a:cubicBezTo>
                    <a:pt x="931" y="1299"/>
                    <a:pt x="934" y="1330"/>
                    <a:pt x="935" y="1280"/>
                  </a:cubicBezTo>
                  <a:cubicBezTo>
                    <a:pt x="998" y="1280"/>
                    <a:pt x="970" y="1269"/>
                    <a:pt x="1019" y="1246"/>
                  </a:cubicBezTo>
                  <a:cubicBezTo>
                    <a:pt x="1040" y="1236"/>
                    <a:pt x="1067" y="1229"/>
                    <a:pt x="1088" y="1222"/>
                  </a:cubicBezTo>
                  <a:cubicBezTo>
                    <a:pt x="1209" y="1179"/>
                    <a:pt x="1402" y="1081"/>
                    <a:pt x="1517" y="1067"/>
                  </a:cubicBezTo>
                  <a:cubicBezTo>
                    <a:pt x="1653" y="1050"/>
                    <a:pt x="1887" y="1045"/>
                    <a:pt x="2002" y="1127"/>
                  </a:cubicBezTo>
                  <a:cubicBezTo>
                    <a:pt x="2130" y="1220"/>
                    <a:pt x="2068" y="1347"/>
                    <a:pt x="2022" y="1529"/>
                  </a:cubicBezTo>
                  <a:cubicBezTo>
                    <a:pt x="2015" y="1556"/>
                    <a:pt x="2011" y="1575"/>
                    <a:pt x="2003" y="1595"/>
                  </a:cubicBezTo>
                  <a:cubicBezTo>
                    <a:pt x="1991" y="1626"/>
                    <a:pt x="1985" y="1625"/>
                    <a:pt x="1975" y="1651"/>
                  </a:cubicBezTo>
                  <a:cubicBezTo>
                    <a:pt x="1964" y="1681"/>
                    <a:pt x="1962" y="1716"/>
                    <a:pt x="1934" y="1788"/>
                  </a:cubicBezTo>
                  <a:cubicBezTo>
                    <a:pt x="1898" y="1880"/>
                    <a:pt x="1725" y="2178"/>
                    <a:pt x="1638" y="2178"/>
                  </a:cubicBezTo>
                  <a:cubicBezTo>
                    <a:pt x="1506" y="2178"/>
                    <a:pt x="1485" y="2185"/>
                    <a:pt x="1417" y="2084"/>
                  </a:cubicBezTo>
                  <a:cubicBezTo>
                    <a:pt x="1527" y="2011"/>
                    <a:pt x="1551" y="1867"/>
                    <a:pt x="1392" y="1830"/>
                  </a:cubicBezTo>
                  <a:cubicBezTo>
                    <a:pt x="1414" y="1735"/>
                    <a:pt x="1468" y="1850"/>
                    <a:pt x="1468" y="1678"/>
                  </a:cubicBezTo>
                  <a:cubicBezTo>
                    <a:pt x="1468" y="1651"/>
                    <a:pt x="1408" y="1618"/>
                    <a:pt x="1392" y="1551"/>
                  </a:cubicBezTo>
                  <a:cubicBezTo>
                    <a:pt x="1465" y="1502"/>
                    <a:pt x="1467" y="1491"/>
                    <a:pt x="1556" y="1444"/>
                  </a:cubicBezTo>
                  <a:cubicBezTo>
                    <a:pt x="1666" y="1385"/>
                    <a:pt x="1571" y="1315"/>
                    <a:pt x="1534" y="1282"/>
                  </a:cubicBezTo>
                  <a:cubicBezTo>
                    <a:pt x="1448" y="1206"/>
                    <a:pt x="1434" y="1221"/>
                    <a:pt x="1299" y="1221"/>
                  </a:cubicBezTo>
                  <a:cubicBezTo>
                    <a:pt x="1270" y="1221"/>
                    <a:pt x="1236" y="1276"/>
                    <a:pt x="1211" y="1293"/>
                  </a:cubicBezTo>
                  <a:cubicBezTo>
                    <a:pt x="1158" y="1330"/>
                    <a:pt x="1104" y="1349"/>
                    <a:pt x="1011" y="1416"/>
                  </a:cubicBezTo>
                  <a:cubicBezTo>
                    <a:pt x="978" y="1439"/>
                    <a:pt x="944" y="1462"/>
                    <a:pt x="893" y="1466"/>
                  </a:cubicBezTo>
                  <a:close/>
                  <a:moveTo>
                    <a:pt x="1502" y="78"/>
                  </a:moveTo>
                  <a:cubicBezTo>
                    <a:pt x="1502" y="179"/>
                    <a:pt x="1543" y="206"/>
                    <a:pt x="1488" y="301"/>
                  </a:cubicBezTo>
                  <a:cubicBezTo>
                    <a:pt x="1474" y="325"/>
                    <a:pt x="1462" y="338"/>
                    <a:pt x="1439" y="354"/>
                  </a:cubicBezTo>
                  <a:cubicBezTo>
                    <a:pt x="1395" y="384"/>
                    <a:pt x="1363" y="418"/>
                    <a:pt x="1307" y="391"/>
                  </a:cubicBezTo>
                  <a:cubicBezTo>
                    <a:pt x="1327" y="306"/>
                    <a:pt x="1350" y="200"/>
                    <a:pt x="1350" y="112"/>
                  </a:cubicBezTo>
                  <a:cubicBezTo>
                    <a:pt x="1350" y="14"/>
                    <a:pt x="1261" y="17"/>
                    <a:pt x="1198" y="53"/>
                  </a:cubicBezTo>
                  <a:lnTo>
                    <a:pt x="1187" y="59"/>
                  </a:lnTo>
                  <a:cubicBezTo>
                    <a:pt x="1173" y="69"/>
                    <a:pt x="1180" y="62"/>
                    <a:pt x="1169" y="75"/>
                  </a:cubicBezTo>
                  <a:cubicBezTo>
                    <a:pt x="1162" y="85"/>
                    <a:pt x="1164" y="85"/>
                    <a:pt x="1157" y="97"/>
                  </a:cubicBezTo>
                  <a:lnTo>
                    <a:pt x="989" y="420"/>
                  </a:lnTo>
                  <a:cubicBezTo>
                    <a:pt x="932" y="571"/>
                    <a:pt x="876" y="450"/>
                    <a:pt x="698" y="450"/>
                  </a:cubicBezTo>
                  <a:cubicBezTo>
                    <a:pt x="577" y="450"/>
                    <a:pt x="571" y="457"/>
                    <a:pt x="571" y="603"/>
                  </a:cubicBezTo>
                  <a:cubicBezTo>
                    <a:pt x="571" y="613"/>
                    <a:pt x="618" y="689"/>
                    <a:pt x="627" y="707"/>
                  </a:cubicBezTo>
                  <a:cubicBezTo>
                    <a:pt x="647" y="743"/>
                    <a:pt x="668" y="772"/>
                    <a:pt x="696" y="800"/>
                  </a:cubicBezTo>
                  <a:cubicBezTo>
                    <a:pt x="749" y="853"/>
                    <a:pt x="825" y="898"/>
                    <a:pt x="901" y="916"/>
                  </a:cubicBezTo>
                  <a:lnTo>
                    <a:pt x="901" y="1043"/>
                  </a:lnTo>
                  <a:cubicBezTo>
                    <a:pt x="825" y="1083"/>
                    <a:pt x="633" y="1238"/>
                    <a:pt x="571" y="1238"/>
                  </a:cubicBezTo>
                  <a:cubicBezTo>
                    <a:pt x="497" y="1238"/>
                    <a:pt x="453" y="1111"/>
                    <a:pt x="359" y="1111"/>
                  </a:cubicBezTo>
                  <a:cubicBezTo>
                    <a:pt x="257" y="1111"/>
                    <a:pt x="166" y="1245"/>
                    <a:pt x="115" y="1307"/>
                  </a:cubicBezTo>
                  <a:cubicBezTo>
                    <a:pt x="90" y="1338"/>
                    <a:pt x="95" y="1346"/>
                    <a:pt x="80" y="1381"/>
                  </a:cubicBezTo>
                  <a:cubicBezTo>
                    <a:pt x="35" y="1484"/>
                    <a:pt x="49" y="1554"/>
                    <a:pt x="25" y="1658"/>
                  </a:cubicBezTo>
                  <a:cubicBezTo>
                    <a:pt x="3" y="1755"/>
                    <a:pt x="0" y="1733"/>
                    <a:pt x="26" y="1834"/>
                  </a:cubicBezTo>
                  <a:cubicBezTo>
                    <a:pt x="49" y="1925"/>
                    <a:pt x="47" y="1918"/>
                    <a:pt x="89" y="1991"/>
                  </a:cubicBezTo>
                  <a:cubicBezTo>
                    <a:pt x="124" y="2053"/>
                    <a:pt x="229" y="2203"/>
                    <a:pt x="317" y="2203"/>
                  </a:cubicBezTo>
                  <a:cubicBezTo>
                    <a:pt x="436" y="2203"/>
                    <a:pt x="477" y="2208"/>
                    <a:pt x="507" y="2088"/>
                  </a:cubicBezTo>
                  <a:cubicBezTo>
                    <a:pt x="526" y="2011"/>
                    <a:pt x="545" y="1926"/>
                    <a:pt x="545" y="1839"/>
                  </a:cubicBezTo>
                  <a:cubicBezTo>
                    <a:pt x="545" y="1720"/>
                    <a:pt x="477" y="1710"/>
                    <a:pt x="551" y="1599"/>
                  </a:cubicBezTo>
                  <a:lnTo>
                    <a:pt x="684" y="1452"/>
                  </a:lnTo>
                  <a:cubicBezTo>
                    <a:pt x="784" y="1375"/>
                    <a:pt x="689" y="1568"/>
                    <a:pt x="689" y="1653"/>
                  </a:cubicBezTo>
                  <a:cubicBezTo>
                    <a:pt x="689" y="1702"/>
                    <a:pt x="727" y="1706"/>
                    <a:pt x="740" y="1754"/>
                  </a:cubicBezTo>
                  <a:lnTo>
                    <a:pt x="850" y="1754"/>
                  </a:lnTo>
                  <a:cubicBezTo>
                    <a:pt x="880" y="1709"/>
                    <a:pt x="883" y="1692"/>
                    <a:pt x="930" y="1656"/>
                  </a:cubicBezTo>
                  <a:cubicBezTo>
                    <a:pt x="1000" y="1602"/>
                    <a:pt x="1081" y="1572"/>
                    <a:pt x="1150" y="1521"/>
                  </a:cubicBezTo>
                  <a:cubicBezTo>
                    <a:pt x="1181" y="1498"/>
                    <a:pt x="1226" y="1467"/>
                    <a:pt x="1265" y="1458"/>
                  </a:cubicBezTo>
                  <a:cubicBezTo>
                    <a:pt x="1214" y="1554"/>
                    <a:pt x="1214" y="1572"/>
                    <a:pt x="1122" y="1628"/>
                  </a:cubicBezTo>
                  <a:lnTo>
                    <a:pt x="1049" y="1665"/>
                  </a:lnTo>
                  <a:cubicBezTo>
                    <a:pt x="1027" y="1678"/>
                    <a:pt x="1014" y="1691"/>
                    <a:pt x="988" y="1706"/>
                  </a:cubicBezTo>
                  <a:cubicBezTo>
                    <a:pt x="962" y="1722"/>
                    <a:pt x="943" y="1732"/>
                    <a:pt x="918" y="1746"/>
                  </a:cubicBezTo>
                  <a:cubicBezTo>
                    <a:pt x="744" y="1848"/>
                    <a:pt x="769" y="1780"/>
                    <a:pt x="658" y="1798"/>
                  </a:cubicBezTo>
                  <a:cubicBezTo>
                    <a:pt x="583" y="1810"/>
                    <a:pt x="579" y="1836"/>
                    <a:pt x="579" y="1898"/>
                  </a:cubicBezTo>
                  <a:cubicBezTo>
                    <a:pt x="579" y="1928"/>
                    <a:pt x="671" y="1995"/>
                    <a:pt x="692" y="2023"/>
                  </a:cubicBezTo>
                  <a:cubicBezTo>
                    <a:pt x="718" y="2059"/>
                    <a:pt x="664" y="2123"/>
                    <a:pt x="664" y="2237"/>
                  </a:cubicBezTo>
                  <a:cubicBezTo>
                    <a:pt x="664" y="2262"/>
                    <a:pt x="739" y="2337"/>
                    <a:pt x="762" y="2350"/>
                  </a:cubicBezTo>
                  <a:cubicBezTo>
                    <a:pt x="795" y="2368"/>
                    <a:pt x="812" y="2364"/>
                    <a:pt x="848" y="2374"/>
                  </a:cubicBezTo>
                  <a:cubicBezTo>
                    <a:pt x="895" y="2387"/>
                    <a:pt x="877" y="2404"/>
                    <a:pt x="918" y="2415"/>
                  </a:cubicBezTo>
                  <a:cubicBezTo>
                    <a:pt x="918" y="2482"/>
                    <a:pt x="893" y="2510"/>
                    <a:pt x="893" y="2677"/>
                  </a:cubicBezTo>
                  <a:cubicBezTo>
                    <a:pt x="893" y="2707"/>
                    <a:pt x="963" y="2775"/>
                    <a:pt x="1103" y="2684"/>
                  </a:cubicBezTo>
                  <a:cubicBezTo>
                    <a:pt x="1126" y="2669"/>
                    <a:pt x="1171" y="2629"/>
                    <a:pt x="1183" y="2604"/>
                  </a:cubicBezTo>
                  <a:cubicBezTo>
                    <a:pt x="1212" y="2540"/>
                    <a:pt x="1174" y="2425"/>
                    <a:pt x="1207" y="2339"/>
                  </a:cubicBezTo>
                  <a:cubicBezTo>
                    <a:pt x="1276" y="2153"/>
                    <a:pt x="1454" y="2482"/>
                    <a:pt x="1612" y="2482"/>
                  </a:cubicBezTo>
                  <a:cubicBezTo>
                    <a:pt x="1720" y="2482"/>
                    <a:pt x="1833" y="2340"/>
                    <a:pt x="1877" y="2265"/>
                  </a:cubicBezTo>
                  <a:cubicBezTo>
                    <a:pt x="1929" y="2179"/>
                    <a:pt x="2023" y="1992"/>
                    <a:pt x="2056" y="1894"/>
                  </a:cubicBezTo>
                  <a:cubicBezTo>
                    <a:pt x="2086" y="1807"/>
                    <a:pt x="2115" y="1781"/>
                    <a:pt x="2149" y="1630"/>
                  </a:cubicBezTo>
                  <a:lnTo>
                    <a:pt x="2175" y="1529"/>
                  </a:lnTo>
                  <a:cubicBezTo>
                    <a:pt x="2179" y="1510"/>
                    <a:pt x="2184" y="1501"/>
                    <a:pt x="2189" y="1484"/>
                  </a:cubicBezTo>
                  <a:cubicBezTo>
                    <a:pt x="2208" y="1426"/>
                    <a:pt x="2202" y="1341"/>
                    <a:pt x="2227" y="1277"/>
                  </a:cubicBezTo>
                  <a:cubicBezTo>
                    <a:pt x="2260" y="1189"/>
                    <a:pt x="2302" y="1157"/>
                    <a:pt x="2199" y="1058"/>
                  </a:cubicBezTo>
                  <a:cubicBezTo>
                    <a:pt x="2177" y="1036"/>
                    <a:pt x="2048" y="950"/>
                    <a:pt x="2024" y="945"/>
                  </a:cubicBezTo>
                  <a:cubicBezTo>
                    <a:pt x="1993" y="938"/>
                    <a:pt x="1965" y="939"/>
                    <a:pt x="1934" y="932"/>
                  </a:cubicBezTo>
                  <a:cubicBezTo>
                    <a:pt x="1873" y="919"/>
                    <a:pt x="1805" y="899"/>
                    <a:pt x="1731" y="899"/>
                  </a:cubicBezTo>
                  <a:cubicBezTo>
                    <a:pt x="1626" y="899"/>
                    <a:pt x="1547" y="941"/>
                    <a:pt x="1358" y="941"/>
                  </a:cubicBezTo>
                  <a:cubicBezTo>
                    <a:pt x="1316" y="941"/>
                    <a:pt x="1320" y="934"/>
                    <a:pt x="1282" y="933"/>
                  </a:cubicBezTo>
                  <a:cubicBezTo>
                    <a:pt x="1282" y="859"/>
                    <a:pt x="1262" y="813"/>
                    <a:pt x="1351" y="757"/>
                  </a:cubicBezTo>
                  <a:lnTo>
                    <a:pt x="1553" y="636"/>
                  </a:lnTo>
                  <a:cubicBezTo>
                    <a:pt x="1593" y="610"/>
                    <a:pt x="1589" y="605"/>
                    <a:pt x="1637" y="586"/>
                  </a:cubicBezTo>
                  <a:cubicBezTo>
                    <a:pt x="1650" y="580"/>
                    <a:pt x="1668" y="571"/>
                    <a:pt x="1683" y="563"/>
                  </a:cubicBezTo>
                  <a:cubicBezTo>
                    <a:pt x="1786" y="506"/>
                    <a:pt x="1790" y="441"/>
                    <a:pt x="1790" y="332"/>
                  </a:cubicBezTo>
                  <a:cubicBezTo>
                    <a:pt x="1790" y="213"/>
                    <a:pt x="1724" y="96"/>
                    <a:pt x="1633" y="40"/>
                  </a:cubicBezTo>
                  <a:lnTo>
                    <a:pt x="1617" y="30"/>
                  </a:lnTo>
                  <a:cubicBezTo>
                    <a:pt x="1567" y="0"/>
                    <a:pt x="1502" y="18"/>
                    <a:pt x="1502"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Times New Roman" panose="02020603050405020304" pitchFamily="18" charset="0"/>
                <a:ea typeface="微软雅黑" panose="020B0503020204020204" pitchFamily="34" charset="-122"/>
                <a:sym typeface="Times New Roman" panose="02020603050405020304" pitchFamily="18" charset="0"/>
              </a:endParaRPr>
            </a:p>
          </p:txBody>
        </p:sp>
        <p:grpSp>
          <p:nvGrpSpPr>
            <p:cNvPr id="115" name="组合 114">
              <a:extLst>
                <a:ext uri="{FF2B5EF4-FFF2-40B4-BE49-F238E27FC236}">
                  <a16:creationId xmlns:a16="http://schemas.microsoft.com/office/drawing/2014/main" id="{3C0611B7-1229-42BC-8D22-C2C90F67ED90}"/>
                </a:ext>
              </a:extLst>
            </p:cNvPr>
            <p:cNvGrpSpPr/>
            <p:nvPr/>
          </p:nvGrpSpPr>
          <p:grpSpPr>
            <a:xfrm>
              <a:off x="7683654" y="5211762"/>
              <a:ext cx="777721" cy="795133"/>
              <a:chOff x="8128154" y="5211762"/>
              <a:chExt cx="777721" cy="795133"/>
            </a:xfrm>
            <a:grpFill/>
          </p:grpSpPr>
          <p:sp>
            <p:nvSpPr>
              <p:cNvPr id="119" name="Freeform 34">
                <a:extLst>
                  <a:ext uri="{FF2B5EF4-FFF2-40B4-BE49-F238E27FC236}">
                    <a16:creationId xmlns:a16="http://schemas.microsoft.com/office/drawing/2014/main" id="{3A18D5FC-6599-4C8A-A773-EB6BDB766F2A}"/>
                  </a:ext>
                </a:extLst>
              </p:cNvPr>
              <p:cNvSpPr>
                <a:spLocks noEditPoints="1"/>
              </p:cNvSpPr>
              <p:nvPr/>
            </p:nvSpPr>
            <p:spPr bwMode="auto">
              <a:xfrm>
                <a:off x="8128154" y="5211762"/>
                <a:ext cx="777721" cy="644232"/>
              </a:xfrm>
              <a:custGeom>
                <a:avLst/>
                <a:gdLst>
                  <a:gd name="T0" fmla="*/ 1651 w 2752"/>
                  <a:gd name="T1" fmla="*/ 1193 h 2259"/>
                  <a:gd name="T2" fmla="*/ 1795 w 2752"/>
                  <a:gd name="T3" fmla="*/ 939 h 2259"/>
                  <a:gd name="T4" fmla="*/ 1758 w 2752"/>
                  <a:gd name="T5" fmla="*/ 1045 h 2259"/>
                  <a:gd name="T6" fmla="*/ 1728 w 2752"/>
                  <a:gd name="T7" fmla="*/ 1184 h 2259"/>
                  <a:gd name="T8" fmla="*/ 2752 w 2752"/>
                  <a:gd name="T9" fmla="*/ 1370 h 2259"/>
                  <a:gd name="T10" fmla="*/ 2252 w 2752"/>
                  <a:gd name="T11" fmla="*/ 1498 h 2259"/>
                  <a:gd name="T12" fmla="*/ 1965 w 2752"/>
                  <a:gd name="T13" fmla="*/ 1396 h 2259"/>
                  <a:gd name="T14" fmla="*/ 2405 w 2752"/>
                  <a:gd name="T15" fmla="*/ 1303 h 2259"/>
                  <a:gd name="T16" fmla="*/ 1880 w 2752"/>
                  <a:gd name="T17" fmla="*/ 1286 h 2259"/>
                  <a:gd name="T18" fmla="*/ 1753 w 2752"/>
                  <a:gd name="T19" fmla="*/ 1430 h 2259"/>
                  <a:gd name="T20" fmla="*/ 1448 w 2752"/>
                  <a:gd name="T21" fmla="*/ 1429 h 2259"/>
                  <a:gd name="T22" fmla="*/ 1169 w 2752"/>
                  <a:gd name="T23" fmla="*/ 1480 h 2259"/>
                  <a:gd name="T24" fmla="*/ 911 w 2752"/>
                  <a:gd name="T25" fmla="*/ 1646 h 2259"/>
                  <a:gd name="T26" fmla="*/ 780 w 2752"/>
                  <a:gd name="T27" fmla="*/ 1726 h 2259"/>
                  <a:gd name="T28" fmla="*/ 518 w 2752"/>
                  <a:gd name="T29" fmla="*/ 1998 h 2259"/>
                  <a:gd name="T30" fmla="*/ 263 w 2752"/>
                  <a:gd name="T31" fmla="*/ 2259 h 2259"/>
                  <a:gd name="T32" fmla="*/ 0 w 2752"/>
                  <a:gd name="T33" fmla="*/ 2031 h 2259"/>
                  <a:gd name="T34" fmla="*/ 81 w 2752"/>
                  <a:gd name="T35" fmla="*/ 1781 h 2259"/>
                  <a:gd name="T36" fmla="*/ 314 w 2752"/>
                  <a:gd name="T37" fmla="*/ 1599 h 2259"/>
                  <a:gd name="T38" fmla="*/ 544 w 2752"/>
                  <a:gd name="T39" fmla="*/ 1685 h 2259"/>
                  <a:gd name="T40" fmla="*/ 763 w 2752"/>
                  <a:gd name="T41" fmla="*/ 1548 h 2259"/>
                  <a:gd name="T42" fmla="*/ 931 w 2752"/>
                  <a:gd name="T43" fmla="*/ 1480 h 2259"/>
                  <a:gd name="T44" fmla="*/ 1135 w 2752"/>
                  <a:gd name="T45" fmla="*/ 1447 h 2259"/>
                  <a:gd name="T46" fmla="*/ 1262 w 2752"/>
                  <a:gd name="T47" fmla="*/ 1396 h 2259"/>
                  <a:gd name="T48" fmla="*/ 1381 w 2752"/>
                  <a:gd name="T49" fmla="*/ 1345 h 2259"/>
                  <a:gd name="T50" fmla="*/ 1482 w 2752"/>
                  <a:gd name="T51" fmla="*/ 1133 h 2259"/>
                  <a:gd name="T52" fmla="*/ 1423 w 2752"/>
                  <a:gd name="T53" fmla="*/ 1226 h 2259"/>
                  <a:gd name="T54" fmla="*/ 1326 w 2752"/>
                  <a:gd name="T55" fmla="*/ 1151 h 2259"/>
                  <a:gd name="T56" fmla="*/ 1351 w 2752"/>
                  <a:gd name="T57" fmla="*/ 866 h 2259"/>
                  <a:gd name="T58" fmla="*/ 1541 w 2752"/>
                  <a:gd name="T59" fmla="*/ 845 h 2259"/>
                  <a:gd name="T60" fmla="*/ 1635 w 2752"/>
                  <a:gd name="T61" fmla="*/ 727 h 2259"/>
                  <a:gd name="T62" fmla="*/ 1582 w 2752"/>
                  <a:gd name="T63" fmla="*/ 538 h 2259"/>
                  <a:gd name="T64" fmla="*/ 1406 w 2752"/>
                  <a:gd name="T65" fmla="*/ 685 h 2259"/>
                  <a:gd name="T66" fmla="*/ 1262 w 2752"/>
                  <a:gd name="T67" fmla="*/ 1134 h 2259"/>
                  <a:gd name="T68" fmla="*/ 1177 w 2752"/>
                  <a:gd name="T69" fmla="*/ 1311 h 2259"/>
                  <a:gd name="T70" fmla="*/ 1135 w 2752"/>
                  <a:gd name="T71" fmla="*/ 1133 h 2259"/>
                  <a:gd name="T72" fmla="*/ 1008 w 2752"/>
                  <a:gd name="T73" fmla="*/ 1387 h 2259"/>
                  <a:gd name="T74" fmla="*/ 788 w 2752"/>
                  <a:gd name="T75" fmla="*/ 1218 h 2259"/>
                  <a:gd name="T76" fmla="*/ 915 w 2752"/>
                  <a:gd name="T77" fmla="*/ 888 h 2259"/>
                  <a:gd name="T78" fmla="*/ 1101 w 2752"/>
                  <a:gd name="T79" fmla="*/ 659 h 2259"/>
                  <a:gd name="T80" fmla="*/ 1067 w 2752"/>
                  <a:gd name="T81" fmla="*/ 337 h 2259"/>
                  <a:gd name="T82" fmla="*/ 1389 w 2752"/>
                  <a:gd name="T83" fmla="*/ 617 h 2259"/>
                  <a:gd name="T84" fmla="*/ 1618 w 2752"/>
                  <a:gd name="T85" fmla="*/ 337 h 2259"/>
                  <a:gd name="T86" fmla="*/ 1767 w 2752"/>
                  <a:gd name="T87" fmla="*/ 21 h 2259"/>
                  <a:gd name="T88" fmla="*/ 1814 w 2752"/>
                  <a:gd name="T89" fmla="*/ 331 h 2259"/>
                  <a:gd name="T90" fmla="*/ 1849 w 2752"/>
                  <a:gd name="T91" fmla="*/ 552 h 2259"/>
                  <a:gd name="T92" fmla="*/ 1990 w 2752"/>
                  <a:gd name="T93" fmla="*/ 329 h 2259"/>
                  <a:gd name="T94" fmla="*/ 2192 w 2752"/>
                  <a:gd name="T95" fmla="*/ 211 h 2259"/>
                  <a:gd name="T96" fmla="*/ 2021 w 2752"/>
                  <a:gd name="T97" fmla="*/ 783 h 2259"/>
                  <a:gd name="T98" fmla="*/ 1922 w 2752"/>
                  <a:gd name="T99" fmla="*/ 1057 h 2259"/>
                  <a:gd name="T100" fmla="*/ 2372 w 2752"/>
                  <a:gd name="T101" fmla="*/ 1115 h 2259"/>
                  <a:gd name="T102" fmla="*/ 2491 w 2752"/>
                  <a:gd name="T103" fmla="*/ 1152 h 2259"/>
                  <a:gd name="T104" fmla="*/ 2615 w 2752"/>
                  <a:gd name="T105" fmla="*/ 1178 h 2259"/>
                  <a:gd name="T106" fmla="*/ 2752 w 2752"/>
                  <a:gd name="T107" fmla="*/ 1349 h 2259"/>
                  <a:gd name="T108" fmla="*/ 1592 w 2752"/>
                  <a:gd name="T109" fmla="*/ 1049 h 2259"/>
                  <a:gd name="T110" fmla="*/ 1540 w 2752"/>
                  <a:gd name="T111" fmla="*/ 954 h 2259"/>
                  <a:gd name="T112" fmla="*/ 1609 w 2752"/>
                  <a:gd name="T113" fmla="*/ 922 h 2259"/>
                  <a:gd name="T114" fmla="*/ 1863 w 2752"/>
                  <a:gd name="T115" fmla="*/ 820 h 2259"/>
                  <a:gd name="T116" fmla="*/ 1838 w 2752"/>
                  <a:gd name="T117" fmla="*/ 693 h 2259"/>
                  <a:gd name="T118" fmla="*/ 1863 w 2752"/>
                  <a:gd name="T119" fmla="*/ 820 h 2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752" h="2259">
                    <a:moveTo>
                      <a:pt x="1728" y="1184"/>
                    </a:moveTo>
                    <a:cubicBezTo>
                      <a:pt x="1690" y="1184"/>
                      <a:pt x="1678" y="1180"/>
                      <a:pt x="1651" y="1193"/>
                    </a:cubicBezTo>
                    <a:cubicBezTo>
                      <a:pt x="1651" y="1141"/>
                      <a:pt x="1646" y="1151"/>
                      <a:pt x="1674" y="1122"/>
                    </a:cubicBezTo>
                    <a:cubicBezTo>
                      <a:pt x="1794" y="1002"/>
                      <a:pt x="1745" y="952"/>
                      <a:pt x="1795" y="939"/>
                    </a:cubicBezTo>
                    <a:cubicBezTo>
                      <a:pt x="1796" y="972"/>
                      <a:pt x="1809" y="981"/>
                      <a:pt x="1799" y="1002"/>
                    </a:cubicBezTo>
                    <a:cubicBezTo>
                      <a:pt x="1788" y="1025"/>
                      <a:pt x="1773" y="1009"/>
                      <a:pt x="1758" y="1045"/>
                    </a:cubicBezTo>
                    <a:cubicBezTo>
                      <a:pt x="1747" y="1073"/>
                      <a:pt x="1756" y="1095"/>
                      <a:pt x="1753" y="1125"/>
                    </a:cubicBezTo>
                    <a:cubicBezTo>
                      <a:pt x="1748" y="1177"/>
                      <a:pt x="1740" y="1139"/>
                      <a:pt x="1728" y="1184"/>
                    </a:cubicBezTo>
                    <a:close/>
                    <a:moveTo>
                      <a:pt x="2752" y="1349"/>
                    </a:moveTo>
                    <a:lnTo>
                      <a:pt x="2752" y="1370"/>
                    </a:lnTo>
                    <a:cubicBezTo>
                      <a:pt x="2749" y="1398"/>
                      <a:pt x="2729" y="1424"/>
                      <a:pt x="2686" y="1448"/>
                    </a:cubicBezTo>
                    <a:cubicBezTo>
                      <a:pt x="2529" y="1535"/>
                      <a:pt x="2421" y="1512"/>
                      <a:pt x="2252" y="1498"/>
                    </a:cubicBezTo>
                    <a:cubicBezTo>
                      <a:pt x="2153" y="1489"/>
                      <a:pt x="2076" y="1534"/>
                      <a:pt x="1965" y="1480"/>
                    </a:cubicBezTo>
                    <a:lnTo>
                      <a:pt x="1965" y="1396"/>
                    </a:lnTo>
                    <a:cubicBezTo>
                      <a:pt x="2044" y="1389"/>
                      <a:pt x="2121" y="1370"/>
                      <a:pt x="2210" y="1370"/>
                    </a:cubicBezTo>
                    <a:cubicBezTo>
                      <a:pt x="2286" y="1371"/>
                      <a:pt x="2369" y="1371"/>
                      <a:pt x="2405" y="1303"/>
                    </a:cubicBezTo>
                    <a:cubicBezTo>
                      <a:pt x="2343" y="1210"/>
                      <a:pt x="2133" y="1231"/>
                      <a:pt x="2029" y="1248"/>
                    </a:cubicBezTo>
                    <a:cubicBezTo>
                      <a:pt x="1977" y="1256"/>
                      <a:pt x="1916" y="1283"/>
                      <a:pt x="1880" y="1286"/>
                    </a:cubicBezTo>
                    <a:cubicBezTo>
                      <a:pt x="1874" y="1364"/>
                      <a:pt x="1860" y="1372"/>
                      <a:pt x="1829" y="1430"/>
                    </a:cubicBezTo>
                    <a:lnTo>
                      <a:pt x="1753" y="1430"/>
                    </a:lnTo>
                    <a:cubicBezTo>
                      <a:pt x="1740" y="1380"/>
                      <a:pt x="1634" y="1350"/>
                      <a:pt x="1561" y="1398"/>
                    </a:cubicBezTo>
                    <a:cubicBezTo>
                      <a:pt x="1532" y="1417"/>
                      <a:pt x="1512" y="1410"/>
                      <a:pt x="1448" y="1429"/>
                    </a:cubicBezTo>
                    <a:cubicBezTo>
                      <a:pt x="1402" y="1442"/>
                      <a:pt x="1359" y="1438"/>
                      <a:pt x="1313" y="1438"/>
                    </a:cubicBezTo>
                    <a:cubicBezTo>
                      <a:pt x="1298" y="1495"/>
                      <a:pt x="1239" y="1480"/>
                      <a:pt x="1169" y="1480"/>
                    </a:cubicBezTo>
                    <a:cubicBezTo>
                      <a:pt x="1150" y="1562"/>
                      <a:pt x="1109" y="1526"/>
                      <a:pt x="1042" y="1565"/>
                    </a:cubicBezTo>
                    <a:cubicBezTo>
                      <a:pt x="998" y="1591"/>
                      <a:pt x="957" y="1618"/>
                      <a:pt x="911" y="1646"/>
                    </a:cubicBezTo>
                    <a:cubicBezTo>
                      <a:pt x="885" y="1662"/>
                      <a:pt x="869" y="1671"/>
                      <a:pt x="842" y="1687"/>
                    </a:cubicBezTo>
                    <a:cubicBezTo>
                      <a:pt x="817" y="1703"/>
                      <a:pt x="805" y="1713"/>
                      <a:pt x="780" y="1726"/>
                    </a:cubicBezTo>
                    <a:cubicBezTo>
                      <a:pt x="727" y="1753"/>
                      <a:pt x="696" y="1770"/>
                      <a:pt x="648" y="1807"/>
                    </a:cubicBezTo>
                    <a:cubicBezTo>
                      <a:pt x="586" y="1854"/>
                      <a:pt x="564" y="1937"/>
                      <a:pt x="518" y="1998"/>
                    </a:cubicBezTo>
                    <a:cubicBezTo>
                      <a:pt x="463" y="2072"/>
                      <a:pt x="490" y="2060"/>
                      <a:pt x="464" y="2105"/>
                    </a:cubicBezTo>
                    <a:cubicBezTo>
                      <a:pt x="418" y="2185"/>
                      <a:pt x="374" y="2259"/>
                      <a:pt x="263" y="2259"/>
                    </a:cubicBezTo>
                    <a:cubicBezTo>
                      <a:pt x="171" y="2259"/>
                      <a:pt x="130" y="2237"/>
                      <a:pt x="90" y="2170"/>
                    </a:cubicBezTo>
                    <a:cubicBezTo>
                      <a:pt x="66" y="2129"/>
                      <a:pt x="0" y="2071"/>
                      <a:pt x="0" y="2031"/>
                    </a:cubicBezTo>
                    <a:cubicBezTo>
                      <a:pt x="0" y="1981"/>
                      <a:pt x="7" y="1918"/>
                      <a:pt x="23" y="1876"/>
                    </a:cubicBezTo>
                    <a:cubicBezTo>
                      <a:pt x="37" y="1839"/>
                      <a:pt x="61" y="1811"/>
                      <a:pt x="81" y="1781"/>
                    </a:cubicBezTo>
                    <a:lnTo>
                      <a:pt x="195" y="1599"/>
                    </a:lnTo>
                    <a:lnTo>
                      <a:pt x="314" y="1599"/>
                    </a:lnTo>
                    <a:cubicBezTo>
                      <a:pt x="320" y="1622"/>
                      <a:pt x="344" y="1660"/>
                      <a:pt x="359" y="1680"/>
                    </a:cubicBezTo>
                    <a:cubicBezTo>
                      <a:pt x="404" y="1740"/>
                      <a:pt x="493" y="1742"/>
                      <a:pt x="544" y="1685"/>
                    </a:cubicBezTo>
                    <a:cubicBezTo>
                      <a:pt x="568" y="1658"/>
                      <a:pt x="563" y="1644"/>
                      <a:pt x="607" y="1629"/>
                    </a:cubicBezTo>
                    <a:cubicBezTo>
                      <a:pt x="666" y="1610"/>
                      <a:pt x="710" y="1576"/>
                      <a:pt x="763" y="1548"/>
                    </a:cubicBezTo>
                    <a:cubicBezTo>
                      <a:pt x="795" y="1531"/>
                      <a:pt x="820" y="1536"/>
                      <a:pt x="853" y="1520"/>
                    </a:cubicBezTo>
                    <a:cubicBezTo>
                      <a:pt x="886" y="1505"/>
                      <a:pt x="890" y="1491"/>
                      <a:pt x="931" y="1480"/>
                    </a:cubicBezTo>
                    <a:cubicBezTo>
                      <a:pt x="951" y="1474"/>
                      <a:pt x="958" y="1475"/>
                      <a:pt x="983" y="1472"/>
                    </a:cubicBezTo>
                    <a:cubicBezTo>
                      <a:pt x="1057" y="1464"/>
                      <a:pt x="1021" y="1447"/>
                      <a:pt x="1135" y="1447"/>
                    </a:cubicBezTo>
                    <a:cubicBezTo>
                      <a:pt x="1137" y="1418"/>
                      <a:pt x="1141" y="1416"/>
                      <a:pt x="1152" y="1396"/>
                    </a:cubicBezTo>
                    <a:lnTo>
                      <a:pt x="1262" y="1396"/>
                    </a:lnTo>
                    <a:cubicBezTo>
                      <a:pt x="1264" y="1367"/>
                      <a:pt x="1268" y="1365"/>
                      <a:pt x="1279" y="1345"/>
                    </a:cubicBezTo>
                    <a:lnTo>
                      <a:pt x="1381" y="1345"/>
                    </a:lnTo>
                    <a:cubicBezTo>
                      <a:pt x="1414" y="1282"/>
                      <a:pt x="1429" y="1260"/>
                      <a:pt x="1524" y="1260"/>
                    </a:cubicBezTo>
                    <a:cubicBezTo>
                      <a:pt x="1498" y="1210"/>
                      <a:pt x="1496" y="1195"/>
                      <a:pt x="1482" y="1133"/>
                    </a:cubicBezTo>
                    <a:lnTo>
                      <a:pt x="1423" y="1133"/>
                    </a:lnTo>
                    <a:lnTo>
                      <a:pt x="1423" y="1226"/>
                    </a:lnTo>
                    <a:lnTo>
                      <a:pt x="1338" y="1226"/>
                    </a:lnTo>
                    <a:cubicBezTo>
                      <a:pt x="1336" y="1201"/>
                      <a:pt x="1324" y="1169"/>
                      <a:pt x="1326" y="1151"/>
                    </a:cubicBezTo>
                    <a:cubicBezTo>
                      <a:pt x="1333" y="1083"/>
                      <a:pt x="1345" y="1194"/>
                      <a:pt x="1346" y="913"/>
                    </a:cubicBezTo>
                    <a:cubicBezTo>
                      <a:pt x="1346" y="892"/>
                      <a:pt x="1345" y="885"/>
                      <a:pt x="1351" y="866"/>
                    </a:cubicBezTo>
                    <a:lnTo>
                      <a:pt x="1364" y="838"/>
                    </a:lnTo>
                    <a:cubicBezTo>
                      <a:pt x="1414" y="762"/>
                      <a:pt x="1489" y="841"/>
                      <a:pt x="1541" y="845"/>
                    </a:cubicBezTo>
                    <a:cubicBezTo>
                      <a:pt x="1543" y="795"/>
                      <a:pt x="1565" y="773"/>
                      <a:pt x="1575" y="727"/>
                    </a:cubicBezTo>
                    <a:lnTo>
                      <a:pt x="1635" y="727"/>
                    </a:lnTo>
                    <a:lnTo>
                      <a:pt x="1636" y="618"/>
                    </a:lnTo>
                    <a:cubicBezTo>
                      <a:pt x="1642" y="566"/>
                      <a:pt x="1666" y="484"/>
                      <a:pt x="1582" y="538"/>
                    </a:cubicBezTo>
                    <a:cubicBezTo>
                      <a:pt x="1512" y="584"/>
                      <a:pt x="1495" y="651"/>
                      <a:pt x="1406" y="651"/>
                    </a:cubicBezTo>
                    <a:lnTo>
                      <a:pt x="1406" y="685"/>
                    </a:lnTo>
                    <a:cubicBezTo>
                      <a:pt x="1406" y="754"/>
                      <a:pt x="1270" y="828"/>
                      <a:pt x="1262" y="939"/>
                    </a:cubicBezTo>
                    <a:cubicBezTo>
                      <a:pt x="1258" y="1000"/>
                      <a:pt x="1264" y="1071"/>
                      <a:pt x="1262" y="1134"/>
                    </a:cubicBezTo>
                    <a:cubicBezTo>
                      <a:pt x="1261" y="1186"/>
                      <a:pt x="1246" y="1261"/>
                      <a:pt x="1245" y="1311"/>
                    </a:cubicBezTo>
                    <a:lnTo>
                      <a:pt x="1177" y="1311"/>
                    </a:lnTo>
                    <a:cubicBezTo>
                      <a:pt x="1169" y="1274"/>
                      <a:pt x="1159" y="1265"/>
                      <a:pt x="1152" y="1227"/>
                    </a:cubicBezTo>
                    <a:cubicBezTo>
                      <a:pt x="1146" y="1194"/>
                      <a:pt x="1142" y="1164"/>
                      <a:pt x="1135" y="1133"/>
                    </a:cubicBezTo>
                    <a:cubicBezTo>
                      <a:pt x="1097" y="1154"/>
                      <a:pt x="1106" y="1143"/>
                      <a:pt x="1089" y="1189"/>
                    </a:cubicBezTo>
                    <a:cubicBezTo>
                      <a:pt x="1064" y="1254"/>
                      <a:pt x="1023" y="1321"/>
                      <a:pt x="1008" y="1387"/>
                    </a:cubicBezTo>
                    <a:cubicBezTo>
                      <a:pt x="946" y="1387"/>
                      <a:pt x="897" y="1393"/>
                      <a:pt x="857" y="1344"/>
                    </a:cubicBezTo>
                    <a:cubicBezTo>
                      <a:pt x="838" y="1321"/>
                      <a:pt x="788" y="1254"/>
                      <a:pt x="788" y="1218"/>
                    </a:cubicBezTo>
                    <a:cubicBezTo>
                      <a:pt x="788" y="1082"/>
                      <a:pt x="852" y="1144"/>
                      <a:pt x="863" y="1039"/>
                    </a:cubicBezTo>
                    <a:cubicBezTo>
                      <a:pt x="870" y="984"/>
                      <a:pt x="855" y="888"/>
                      <a:pt x="915" y="888"/>
                    </a:cubicBezTo>
                    <a:cubicBezTo>
                      <a:pt x="970" y="888"/>
                      <a:pt x="998" y="911"/>
                      <a:pt x="1042" y="922"/>
                    </a:cubicBezTo>
                    <a:cubicBezTo>
                      <a:pt x="1151" y="849"/>
                      <a:pt x="1110" y="799"/>
                      <a:pt x="1101" y="659"/>
                    </a:cubicBezTo>
                    <a:cubicBezTo>
                      <a:pt x="1098" y="606"/>
                      <a:pt x="1089" y="550"/>
                      <a:pt x="1084" y="498"/>
                    </a:cubicBezTo>
                    <a:cubicBezTo>
                      <a:pt x="1080" y="449"/>
                      <a:pt x="1068" y="383"/>
                      <a:pt x="1067" y="337"/>
                    </a:cubicBezTo>
                    <a:cubicBezTo>
                      <a:pt x="1105" y="317"/>
                      <a:pt x="1264" y="143"/>
                      <a:pt x="1313" y="430"/>
                    </a:cubicBezTo>
                    <a:cubicBezTo>
                      <a:pt x="1326" y="509"/>
                      <a:pt x="1307" y="615"/>
                      <a:pt x="1389" y="617"/>
                    </a:cubicBezTo>
                    <a:cubicBezTo>
                      <a:pt x="1394" y="555"/>
                      <a:pt x="1433" y="500"/>
                      <a:pt x="1499" y="498"/>
                    </a:cubicBezTo>
                    <a:cubicBezTo>
                      <a:pt x="1516" y="426"/>
                      <a:pt x="1540" y="356"/>
                      <a:pt x="1618" y="337"/>
                    </a:cubicBezTo>
                    <a:cubicBezTo>
                      <a:pt x="1618" y="193"/>
                      <a:pt x="1655" y="196"/>
                      <a:pt x="1722" y="111"/>
                    </a:cubicBezTo>
                    <a:cubicBezTo>
                      <a:pt x="1750" y="75"/>
                      <a:pt x="1714" y="35"/>
                      <a:pt x="1767" y="21"/>
                    </a:cubicBezTo>
                    <a:cubicBezTo>
                      <a:pt x="1843" y="0"/>
                      <a:pt x="1885" y="50"/>
                      <a:pt x="1948" y="83"/>
                    </a:cubicBezTo>
                    <a:cubicBezTo>
                      <a:pt x="1944" y="240"/>
                      <a:pt x="1908" y="245"/>
                      <a:pt x="1814" y="331"/>
                    </a:cubicBezTo>
                    <a:cubicBezTo>
                      <a:pt x="1697" y="439"/>
                      <a:pt x="1770" y="464"/>
                      <a:pt x="1770" y="617"/>
                    </a:cubicBezTo>
                    <a:lnTo>
                      <a:pt x="1849" y="552"/>
                    </a:lnTo>
                    <a:cubicBezTo>
                      <a:pt x="1878" y="516"/>
                      <a:pt x="1907" y="498"/>
                      <a:pt x="1956" y="498"/>
                    </a:cubicBezTo>
                    <a:cubicBezTo>
                      <a:pt x="1956" y="393"/>
                      <a:pt x="1944" y="418"/>
                      <a:pt x="1990" y="329"/>
                    </a:cubicBezTo>
                    <a:cubicBezTo>
                      <a:pt x="2025" y="262"/>
                      <a:pt x="2031" y="206"/>
                      <a:pt x="2123" y="190"/>
                    </a:cubicBezTo>
                    <a:cubicBezTo>
                      <a:pt x="2162" y="183"/>
                      <a:pt x="2171" y="190"/>
                      <a:pt x="2192" y="211"/>
                    </a:cubicBezTo>
                    <a:cubicBezTo>
                      <a:pt x="2251" y="271"/>
                      <a:pt x="2325" y="422"/>
                      <a:pt x="2216" y="479"/>
                    </a:cubicBezTo>
                    <a:cubicBezTo>
                      <a:pt x="1964" y="611"/>
                      <a:pt x="2076" y="697"/>
                      <a:pt x="2021" y="783"/>
                    </a:cubicBezTo>
                    <a:cubicBezTo>
                      <a:pt x="1988" y="835"/>
                      <a:pt x="1988" y="782"/>
                      <a:pt x="1981" y="870"/>
                    </a:cubicBezTo>
                    <a:cubicBezTo>
                      <a:pt x="1975" y="942"/>
                      <a:pt x="1922" y="981"/>
                      <a:pt x="1922" y="1057"/>
                    </a:cubicBezTo>
                    <a:cubicBezTo>
                      <a:pt x="1922" y="1133"/>
                      <a:pt x="2037" y="1099"/>
                      <a:pt x="2109" y="1099"/>
                    </a:cubicBezTo>
                    <a:cubicBezTo>
                      <a:pt x="2195" y="1099"/>
                      <a:pt x="2292" y="1102"/>
                      <a:pt x="2372" y="1115"/>
                    </a:cubicBezTo>
                    <a:cubicBezTo>
                      <a:pt x="2401" y="1120"/>
                      <a:pt x="2417" y="1121"/>
                      <a:pt x="2441" y="1131"/>
                    </a:cubicBezTo>
                    <a:cubicBezTo>
                      <a:pt x="2459" y="1138"/>
                      <a:pt x="2474" y="1150"/>
                      <a:pt x="2491" y="1152"/>
                    </a:cubicBezTo>
                    <a:cubicBezTo>
                      <a:pt x="2518" y="1156"/>
                      <a:pt x="2511" y="1144"/>
                      <a:pt x="2555" y="1161"/>
                    </a:cubicBezTo>
                    <a:cubicBezTo>
                      <a:pt x="2583" y="1171"/>
                      <a:pt x="2583" y="1170"/>
                      <a:pt x="2615" y="1178"/>
                    </a:cubicBezTo>
                    <a:cubicBezTo>
                      <a:pt x="2657" y="1189"/>
                      <a:pt x="2675" y="1211"/>
                      <a:pt x="2700" y="1244"/>
                    </a:cubicBezTo>
                    <a:cubicBezTo>
                      <a:pt x="2728" y="1281"/>
                      <a:pt x="2748" y="1317"/>
                      <a:pt x="2752" y="1349"/>
                    </a:cubicBezTo>
                    <a:close/>
                    <a:moveTo>
                      <a:pt x="1592" y="998"/>
                    </a:moveTo>
                    <a:lnTo>
                      <a:pt x="1592" y="1049"/>
                    </a:lnTo>
                    <a:cubicBezTo>
                      <a:pt x="1548" y="1048"/>
                      <a:pt x="1508" y="1033"/>
                      <a:pt x="1508" y="989"/>
                    </a:cubicBezTo>
                    <a:cubicBezTo>
                      <a:pt x="1508" y="962"/>
                      <a:pt x="1526" y="969"/>
                      <a:pt x="1540" y="954"/>
                    </a:cubicBezTo>
                    <a:cubicBezTo>
                      <a:pt x="1554" y="939"/>
                      <a:pt x="1552" y="932"/>
                      <a:pt x="1558" y="905"/>
                    </a:cubicBezTo>
                    <a:cubicBezTo>
                      <a:pt x="1575" y="913"/>
                      <a:pt x="1589" y="917"/>
                      <a:pt x="1609" y="922"/>
                    </a:cubicBezTo>
                    <a:cubicBezTo>
                      <a:pt x="1602" y="952"/>
                      <a:pt x="1592" y="961"/>
                      <a:pt x="1592" y="998"/>
                    </a:cubicBezTo>
                    <a:close/>
                    <a:moveTo>
                      <a:pt x="1863" y="820"/>
                    </a:moveTo>
                    <a:cubicBezTo>
                      <a:pt x="1814" y="820"/>
                      <a:pt x="1798" y="815"/>
                      <a:pt x="1762" y="812"/>
                    </a:cubicBezTo>
                    <a:cubicBezTo>
                      <a:pt x="1764" y="719"/>
                      <a:pt x="1836" y="782"/>
                      <a:pt x="1838" y="693"/>
                    </a:cubicBezTo>
                    <a:cubicBezTo>
                      <a:pt x="1854" y="701"/>
                      <a:pt x="1883" y="708"/>
                      <a:pt x="1905" y="710"/>
                    </a:cubicBezTo>
                    <a:cubicBezTo>
                      <a:pt x="1902" y="756"/>
                      <a:pt x="1874" y="775"/>
                      <a:pt x="1863" y="8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20" name="Freeform 36">
                <a:extLst>
                  <a:ext uri="{FF2B5EF4-FFF2-40B4-BE49-F238E27FC236}">
                    <a16:creationId xmlns:a16="http://schemas.microsoft.com/office/drawing/2014/main" id="{23221C3A-53A5-4D9C-B057-AA45E5226DF5}"/>
                  </a:ext>
                </a:extLst>
              </p:cNvPr>
              <p:cNvSpPr>
                <a:spLocks/>
              </p:cNvSpPr>
              <p:nvPr/>
            </p:nvSpPr>
            <p:spPr bwMode="auto">
              <a:xfrm>
                <a:off x="8364179" y="5627708"/>
                <a:ext cx="381123" cy="379187"/>
              </a:xfrm>
              <a:custGeom>
                <a:avLst/>
                <a:gdLst>
                  <a:gd name="T0" fmla="*/ 224 w 1353"/>
                  <a:gd name="T1" fmla="*/ 424 h 1330"/>
                  <a:gd name="T2" fmla="*/ 406 w 1353"/>
                  <a:gd name="T3" fmla="*/ 335 h 1330"/>
                  <a:gd name="T4" fmla="*/ 491 w 1353"/>
                  <a:gd name="T5" fmla="*/ 285 h 1330"/>
                  <a:gd name="T6" fmla="*/ 656 w 1353"/>
                  <a:gd name="T7" fmla="*/ 254 h 1330"/>
                  <a:gd name="T8" fmla="*/ 552 w 1353"/>
                  <a:gd name="T9" fmla="*/ 320 h 1330"/>
                  <a:gd name="T10" fmla="*/ 497 w 1353"/>
                  <a:gd name="T11" fmla="*/ 383 h 1330"/>
                  <a:gd name="T12" fmla="*/ 496 w 1353"/>
                  <a:gd name="T13" fmla="*/ 542 h 1330"/>
                  <a:gd name="T14" fmla="*/ 313 w 1353"/>
                  <a:gd name="T15" fmla="*/ 597 h 1330"/>
                  <a:gd name="T16" fmla="*/ 97 w 1353"/>
                  <a:gd name="T17" fmla="*/ 551 h 1330"/>
                  <a:gd name="T18" fmla="*/ 78 w 1353"/>
                  <a:gd name="T19" fmla="*/ 747 h 1330"/>
                  <a:gd name="T20" fmla="*/ 266 w 1353"/>
                  <a:gd name="T21" fmla="*/ 898 h 1330"/>
                  <a:gd name="T22" fmla="*/ 586 w 1353"/>
                  <a:gd name="T23" fmla="*/ 860 h 1330"/>
                  <a:gd name="T24" fmla="*/ 527 w 1353"/>
                  <a:gd name="T25" fmla="*/ 1006 h 1330"/>
                  <a:gd name="T26" fmla="*/ 269 w 1353"/>
                  <a:gd name="T27" fmla="*/ 1133 h 1330"/>
                  <a:gd name="T28" fmla="*/ 4 w 1353"/>
                  <a:gd name="T29" fmla="*/ 1127 h 1330"/>
                  <a:gd name="T30" fmla="*/ 92 w 1353"/>
                  <a:gd name="T31" fmla="*/ 1216 h 1330"/>
                  <a:gd name="T32" fmla="*/ 162 w 1353"/>
                  <a:gd name="T33" fmla="*/ 1239 h 1330"/>
                  <a:gd name="T34" fmla="*/ 191 w 1353"/>
                  <a:gd name="T35" fmla="*/ 1253 h 1330"/>
                  <a:gd name="T36" fmla="*/ 272 w 1353"/>
                  <a:gd name="T37" fmla="*/ 1273 h 1330"/>
                  <a:gd name="T38" fmla="*/ 373 w 1353"/>
                  <a:gd name="T39" fmla="*/ 1298 h 1330"/>
                  <a:gd name="T40" fmla="*/ 588 w 1353"/>
                  <a:gd name="T41" fmla="*/ 1330 h 1330"/>
                  <a:gd name="T42" fmla="*/ 701 w 1353"/>
                  <a:gd name="T43" fmla="*/ 1282 h 1330"/>
                  <a:gd name="T44" fmla="*/ 771 w 1353"/>
                  <a:gd name="T45" fmla="*/ 1175 h 1330"/>
                  <a:gd name="T46" fmla="*/ 848 w 1353"/>
                  <a:gd name="T47" fmla="*/ 980 h 1330"/>
                  <a:gd name="T48" fmla="*/ 867 w 1353"/>
                  <a:gd name="T49" fmla="*/ 906 h 1330"/>
                  <a:gd name="T50" fmla="*/ 1104 w 1353"/>
                  <a:gd name="T51" fmla="*/ 635 h 1330"/>
                  <a:gd name="T52" fmla="*/ 1236 w 1353"/>
                  <a:gd name="T53" fmla="*/ 650 h 1330"/>
                  <a:gd name="T54" fmla="*/ 1301 w 1353"/>
                  <a:gd name="T55" fmla="*/ 464 h 1330"/>
                  <a:gd name="T56" fmla="*/ 1045 w 1353"/>
                  <a:gd name="T57" fmla="*/ 348 h 1330"/>
                  <a:gd name="T58" fmla="*/ 801 w 1353"/>
                  <a:gd name="T59" fmla="*/ 426 h 1330"/>
                  <a:gd name="T60" fmla="*/ 789 w 1353"/>
                  <a:gd name="T61" fmla="*/ 328 h 1330"/>
                  <a:gd name="T62" fmla="*/ 865 w 1353"/>
                  <a:gd name="T63" fmla="*/ 278 h 1330"/>
                  <a:gd name="T64" fmla="*/ 928 w 1353"/>
                  <a:gd name="T65" fmla="*/ 222 h 1330"/>
                  <a:gd name="T66" fmla="*/ 910 w 1353"/>
                  <a:gd name="T67" fmla="*/ 51 h 1330"/>
                  <a:gd name="T68" fmla="*/ 791 w 1353"/>
                  <a:gd name="T69" fmla="*/ 0 h 1330"/>
                  <a:gd name="T70" fmla="*/ 537 w 1353"/>
                  <a:gd name="T71" fmla="*/ 51 h 1330"/>
                  <a:gd name="T72" fmla="*/ 290 w 1353"/>
                  <a:gd name="T73" fmla="*/ 177 h 1330"/>
                  <a:gd name="T74" fmla="*/ 192 w 1353"/>
                  <a:gd name="T75" fmla="*/ 332 h 1330"/>
                  <a:gd name="T76" fmla="*/ 224 w 1353"/>
                  <a:gd name="T77" fmla="*/ 424 h 1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353" h="1330">
                    <a:moveTo>
                      <a:pt x="224" y="424"/>
                    </a:moveTo>
                    <a:cubicBezTo>
                      <a:pt x="314" y="416"/>
                      <a:pt x="324" y="385"/>
                      <a:pt x="406" y="335"/>
                    </a:cubicBezTo>
                    <a:cubicBezTo>
                      <a:pt x="438" y="317"/>
                      <a:pt x="459" y="304"/>
                      <a:pt x="491" y="285"/>
                    </a:cubicBezTo>
                    <a:cubicBezTo>
                      <a:pt x="588" y="225"/>
                      <a:pt x="614" y="254"/>
                      <a:pt x="656" y="254"/>
                    </a:cubicBezTo>
                    <a:cubicBezTo>
                      <a:pt x="654" y="323"/>
                      <a:pt x="646" y="286"/>
                      <a:pt x="552" y="320"/>
                    </a:cubicBezTo>
                    <a:cubicBezTo>
                      <a:pt x="516" y="333"/>
                      <a:pt x="506" y="337"/>
                      <a:pt x="497" y="383"/>
                    </a:cubicBezTo>
                    <a:cubicBezTo>
                      <a:pt x="480" y="466"/>
                      <a:pt x="485" y="467"/>
                      <a:pt x="496" y="542"/>
                    </a:cubicBezTo>
                    <a:cubicBezTo>
                      <a:pt x="428" y="558"/>
                      <a:pt x="395" y="589"/>
                      <a:pt x="313" y="597"/>
                    </a:cubicBezTo>
                    <a:cubicBezTo>
                      <a:pt x="220" y="605"/>
                      <a:pt x="234" y="551"/>
                      <a:pt x="97" y="551"/>
                    </a:cubicBezTo>
                    <a:cubicBezTo>
                      <a:pt x="10" y="551"/>
                      <a:pt x="0" y="649"/>
                      <a:pt x="78" y="747"/>
                    </a:cubicBezTo>
                    <a:cubicBezTo>
                      <a:pt x="103" y="778"/>
                      <a:pt x="226" y="898"/>
                      <a:pt x="266" y="898"/>
                    </a:cubicBezTo>
                    <a:cubicBezTo>
                      <a:pt x="408" y="898"/>
                      <a:pt x="597" y="749"/>
                      <a:pt x="586" y="860"/>
                    </a:cubicBezTo>
                    <a:cubicBezTo>
                      <a:pt x="575" y="968"/>
                      <a:pt x="564" y="969"/>
                      <a:pt x="527" y="1006"/>
                    </a:cubicBezTo>
                    <a:cubicBezTo>
                      <a:pt x="470" y="1062"/>
                      <a:pt x="381" y="1175"/>
                      <a:pt x="269" y="1133"/>
                    </a:cubicBezTo>
                    <a:cubicBezTo>
                      <a:pt x="243" y="1123"/>
                      <a:pt x="4" y="963"/>
                      <a:pt x="4" y="1127"/>
                    </a:cubicBezTo>
                    <a:cubicBezTo>
                      <a:pt x="4" y="1179"/>
                      <a:pt x="51" y="1201"/>
                      <a:pt x="92" y="1216"/>
                    </a:cubicBezTo>
                    <a:cubicBezTo>
                      <a:pt x="120" y="1227"/>
                      <a:pt x="136" y="1227"/>
                      <a:pt x="162" y="1239"/>
                    </a:cubicBezTo>
                    <a:lnTo>
                      <a:pt x="191" y="1253"/>
                    </a:lnTo>
                    <a:cubicBezTo>
                      <a:pt x="223" y="1263"/>
                      <a:pt x="218" y="1253"/>
                      <a:pt x="272" y="1273"/>
                    </a:cubicBezTo>
                    <a:lnTo>
                      <a:pt x="373" y="1298"/>
                    </a:lnTo>
                    <a:cubicBezTo>
                      <a:pt x="489" y="1319"/>
                      <a:pt x="418" y="1330"/>
                      <a:pt x="588" y="1330"/>
                    </a:cubicBezTo>
                    <a:cubicBezTo>
                      <a:pt x="604" y="1330"/>
                      <a:pt x="684" y="1300"/>
                      <a:pt x="701" y="1282"/>
                    </a:cubicBezTo>
                    <a:cubicBezTo>
                      <a:pt x="743" y="1238"/>
                      <a:pt x="743" y="1231"/>
                      <a:pt x="771" y="1175"/>
                    </a:cubicBezTo>
                    <a:cubicBezTo>
                      <a:pt x="802" y="1114"/>
                      <a:pt x="832" y="1048"/>
                      <a:pt x="848" y="980"/>
                    </a:cubicBezTo>
                    <a:cubicBezTo>
                      <a:pt x="858" y="939"/>
                      <a:pt x="867" y="930"/>
                      <a:pt x="867" y="906"/>
                    </a:cubicBezTo>
                    <a:cubicBezTo>
                      <a:pt x="867" y="706"/>
                      <a:pt x="786" y="635"/>
                      <a:pt x="1104" y="635"/>
                    </a:cubicBezTo>
                    <a:cubicBezTo>
                      <a:pt x="1156" y="635"/>
                      <a:pt x="1200" y="656"/>
                      <a:pt x="1236" y="650"/>
                    </a:cubicBezTo>
                    <a:cubicBezTo>
                      <a:pt x="1353" y="628"/>
                      <a:pt x="1334" y="509"/>
                      <a:pt x="1301" y="464"/>
                    </a:cubicBezTo>
                    <a:cubicBezTo>
                      <a:pt x="1262" y="410"/>
                      <a:pt x="1126" y="348"/>
                      <a:pt x="1045" y="348"/>
                    </a:cubicBezTo>
                    <a:cubicBezTo>
                      <a:pt x="796" y="348"/>
                      <a:pt x="865" y="402"/>
                      <a:pt x="801" y="426"/>
                    </a:cubicBezTo>
                    <a:cubicBezTo>
                      <a:pt x="745" y="447"/>
                      <a:pt x="723" y="391"/>
                      <a:pt x="789" y="328"/>
                    </a:cubicBezTo>
                    <a:cubicBezTo>
                      <a:pt x="820" y="298"/>
                      <a:pt x="836" y="302"/>
                      <a:pt x="865" y="278"/>
                    </a:cubicBezTo>
                    <a:cubicBezTo>
                      <a:pt x="890" y="257"/>
                      <a:pt x="900" y="244"/>
                      <a:pt x="928" y="222"/>
                    </a:cubicBezTo>
                    <a:cubicBezTo>
                      <a:pt x="1010" y="158"/>
                      <a:pt x="975" y="91"/>
                      <a:pt x="910" y="51"/>
                    </a:cubicBezTo>
                    <a:lnTo>
                      <a:pt x="791" y="0"/>
                    </a:lnTo>
                    <a:lnTo>
                      <a:pt x="537" y="51"/>
                    </a:lnTo>
                    <a:cubicBezTo>
                      <a:pt x="477" y="68"/>
                      <a:pt x="325" y="151"/>
                      <a:pt x="290" y="177"/>
                    </a:cubicBezTo>
                    <a:cubicBezTo>
                      <a:pt x="241" y="214"/>
                      <a:pt x="196" y="269"/>
                      <a:pt x="192" y="332"/>
                    </a:cubicBezTo>
                    <a:cubicBezTo>
                      <a:pt x="190" y="364"/>
                      <a:pt x="212" y="401"/>
                      <a:pt x="224" y="4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Times New Roman" panose="02020603050405020304" pitchFamily="18" charset="0"/>
                  <a:ea typeface="微软雅黑" panose="020B0503020204020204" pitchFamily="34" charset="-122"/>
                  <a:sym typeface="Times New Roman" panose="02020603050405020304" pitchFamily="18" charset="0"/>
                </a:endParaRPr>
              </a:p>
            </p:txBody>
          </p:sp>
        </p:grpSp>
        <p:grpSp>
          <p:nvGrpSpPr>
            <p:cNvPr id="116" name="组合 115">
              <a:extLst>
                <a:ext uri="{FF2B5EF4-FFF2-40B4-BE49-F238E27FC236}">
                  <a16:creationId xmlns:a16="http://schemas.microsoft.com/office/drawing/2014/main" id="{FEA07D1C-D375-4F55-AB53-36D14C973F84}"/>
                </a:ext>
              </a:extLst>
            </p:cNvPr>
            <p:cNvGrpSpPr/>
            <p:nvPr/>
          </p:nvGrpSpPr>
          <p:grpSpPr>
            <a:xfrm>
              <a:off x="7088496" y="5329775"/>
              <a:ext cx="487527" cy="574585"/>
              <a:chOff x="7333022" y="5329775"/>
              <a:chExt cx="487527" cy="574585"/>
            </a:xfrm>
            <a:grpFill/>
          </p:grpSpPr>
          <p:sp>
            <p:nvSpPr>
              <p:cNvPr id="117" name="Freeform 35">
                <a:extLst>
                  <a:ext uri="{FF2B5EF4-FFF2-40B4-BE49-F238E27FC236}">
                    <a16:creationId xmlns:a16="http://schemas.microsoft.com/office/drawing/2014/main" id="{A9A466D3-4E69-4935-A6D4-7E1F07208B72}"/>
                  </a:ext>
                </a:extLst>
              </p:cNvPr>
              <p:cNvSpPr>
                <a:spLocks/>
              </p:cNvSpPr>
              <p:nvPr/>
            </p:nvSpPr>
            <p:spPr bwMode="auto">
              <a:xfrm>
                <a:off x="7333022" y="5329775"/>
                <a:ext cx="487527" cy="574585"/>
              </a:xfrm>
              <a:custGeom>
                <a:avLst/>
                <a:gdLst>
                  <a:gd name="T0" fmla="*/ 730 w 1729"/>
                  <a:gd name="T1" fmla="*/ 127 h 2015"/>
                  <a:gd name="T2" fmla="*/ 750 w 1729"/>
                  <a:gd name="T3" fmla="*/ 200 h 2015"/>
                  <a:gd name="T4" fmla="*/ 772 w 1729"/>
                  <a:gd name="T5" fmla="*/ 627 h 2015"/>
                  <a:gd name="T6" fmla="*/ 771 w 1729"/>
                  <a:gd name="T7" fmla="*/ 718 h 2015"/>
                  <a:gd name="T8" fmla="*/ 341 w 1729"/>
                  <a:gd name="T9" fmla="*/ 914 h 2015"/>
                  <a:gd name="T10" fmla="*/ 162 w 1729"/>
                  <a:gd name="T11" fmla="*/ 813 h 2015"/>
                  <a:gd name="T12" fmla="*/ 80 w 1729"/>
                  <a:gd name="T13" fmla="*/ 806 h 2015"/>
                  <a:gd name="T14" fmla="*/ 10 w 1729"/>
                  <a:gd name="T15" fmla="*/ 1024 h 2015"/>
                  <a:gd name="T16" fmla="*/ 122 w 1729"/>
                  <a:gd name="T17" fmla="*/ 1208 h 2015"/>
                  <a:gd name="T18" fmla="*/ 569 w 1729"/>
                  <a:gd name="T19" fmla="*/ 1227 h 2015"/>
                  <a:gd name="T20" fmla="*/ 637 w 1729"/>
                  <a:gd name="T21" fmla="*/ 1193 h 2015"/>
                  <a:gd name="T22" fmla="*/ 395 w 1729"/>
                  <a:gd name="T23" fmla="*/ 1536 h 2015"/>
                  <a:gd name="T24" fmla="*/ 312 w 1729"/>
                  <a:gd name="T25" fmla="*/ 1597 h 2015"/>
                  <a:gd name="T26" fmla="*/ 263 w 1729"/>
                  <a:gd name="T27" fmla="*/ 1624 h 2015"/>
                  <a:gd name="T28" fmla="*/ 61 w 1729"/>
                  <a:gd name="T29" fmla="*/ 1795 h 2015"/>
                  <a:gd name="T30" fmla="*/ 256 w 1729"/>
                  <a:gd name="T31" fmla="*/ 2015 h 2015"/>
                  <a:gd name="T32" fmla="*/ 438 w 1729"/>
                  <a:gd name="T33" fmla="*/ 1986 h 2015"/>
                  <a:gd name="T34" fmla="*/ 560 w 1729"/>
                  <a:gd name="T35" fmla="*/ 1938 h 2015"/>
                  <a:gd name="T36" fmla="*/ 609 w 1729"/>
                  <a:gd name="T37" fmla="*/ 1903 h 2015"/>
                  <a:gd name="T38" fmla="*/ 667 w 1729"/>
                  <a:gd name="T39" fmla="*/ 1876 h 2015"/>
                  <a:gd name="T40" fmla="*/ 822 w 1729"/>
                  <a:gd name="T41" fmla="*/ 1692 h 2015"/>
                  <a:gd name="T42" fmla="*/ 891 w 1729"/>
                  <a:gd name="T43" fmla="*/ 1591 h 2015"/>
                  <a:gd name="T44" fmla="*/ 1006 w 1729"/>
                  <a:gd name="T45" fmla="*/ 1360 h 2015"/>
                  <a:gd name="T46" fmla="*/ 1037 w 1729"/>
                  <a:gd name="T47" fmla="*/ 1306 h 2015"/>
                  <a:gd name="T48" fmla="*/ 1132 w 1729"/>
                  <a:gd name="T49" fmla="*/ 1063 h 2015"/>
                  <a:gd name="T50" fmla="*/ 1155 w 1729"/>
                  <a:gd name="T51" fmla="*/ 1001 h 2015"/>
                  <a:gd name="T52" fmla="*/ 1236 w 1729"/>
                  <a:gd name="T53" fmla="*/ 912 h 2015"/>
                  <a:gd name="T54" fmla="*/ 1729 w 1729"/>
                  <a:gd name="T55" fmla="*/ 694 h 2015"/>
                  <a:gd name="T56" fmla="*/ 1378 w 1729"/>
                  <a:gd name="T57" fmla="*/ 564 h 2015"/>
                  <a:gd name="T58" fmla="*/ 1187 w 1729"/>
                  <a:gd name="T59" fmla="*/ 575 h 2015"/>
                  <a:gd name="T60" fmla="*/ 1151 w 1729"/>
                  <a:gd name="T61" fmla="*/ 247 h 2015"/>
                  <a:gd name="T62" fmla="*/ 978 w 1729"/>
                  <a:gd name="T63" fmla="*/ 65 h 2015"/>
                  <a:gd name="T64" fmla="*/ 857 w 1729"/>
                  <a:gd name="T65" fmla="*/ 0 h 2015"/>
                  <a:gd name="T66" fmla="*/ 767 w 1729"/>
                  <a:gd name="T67" fmla="*/ 36 h 2015"/>
                  <a:gd name="T68" fmla="*/ 730 w 1729"/>
                  <a:gd name="T69" fmla="*/ 127 h 20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729" h="2015">
                    <a:moveTo>
                      <a:pt x="730" y="127"/>
                    </a:moveTo>
                    <a:cubicBezTo>
                      <a:pt x="730" y="151"/>
                      <a:pt x="742" y="175"/>
                      <a:pt x="750" y="200"/>
                    </a:cubicBezTo>
                    <a:cubicBezTo>
                      <a:pt x="790" y="330"/>
                      <a:pt x="783" y="495"/>
                      <a:pt x="772" y="627"/>
                    </a:cubicBezTo>
                    <a:cubicBezTo>
                      <a:pt x="770" y="654"/>
                      <a:pt x="775" y="693"/>
                      <a:pt x="771" y="718"/>
                    </a:cubicBezTo>
                    <a:cubicBezTo>
                      <a:pt x="751" y="835"/>
                      <a:pt x="454" y="939"/>
                      <a:pt x="341" y="914"/>
                    </a:cubicBezTo>
                    <a:cubicBezTo>
                      <a:pt x="234" y="890"/>
                      <a:pt x="244" y="821"/>
                      <a:pt x="162" y="813"/>
                    </a:cubicBezTo>
                    <a:cubicBezTo>
                      <a:pt x="144" y="811"/>
                      <a:pt x="86" y="804"/>
                      <a:pt x="80" y="806"/>
                    </a:cubicBezTo>
                    <a:cubicBezTo>
                      <a:pt x="0" y="824"/>
                      <a:pt x="10" y="958"/>
                      <a:pt x="10" y="1024"/>
                    </a:cubicBezTo>
                    <a:cubicBezTo>
                      <a:pt x="10" y="1052"/>
                      <a:pt x="72" y="1166"/>
                      <a:pt x="122" y="1208"/>
                    </a:cubicBezTo>
                    <a:cubicBezTo>
                      <a:pt x="256" y="1320"/>
                      <a:pt x="426" y="1342"/>
                      <a:pt x="569" y="1227"/>
                    </a:cubicBezTo>
                    <a:cubicBezTo>
                      <a:pt x="598" y="1204"/>
                      <a:pt x="591" y="1194"/>
                      <a:pt x="637" y="1193"/>
                    </a:cubicBezTo>
                    <a:cubicBezTo>
                      <a:pt x="630" y="1276"/>
                      <a:pt x="466" y="1480"/>
                      <a:pt x="395" y="1536"/>
                    </a:cubicBezTo>
                    <a:cubicBezTo>
                      <a:pt x="361" y="1562"/>
                      <a:pt x="354" y="1575"/>
                      <a:pt x="312" y="1597"/>
                    </a:cubicBezTo>
                    <a:cubicBezTo>
                      <a:pt x="291" y="1608"/>
                      <a:pt x="281" y="1612"/>
                      <a:pt x="263" y="1624"/>
                    </a:cubicBezTo>
                    <a:cubicBezTo>
                      <a:pt x="164" y="1684"/>
                      <a:pt x="61" y="1608"/>
                      <a:pt x="61" y="1795"/>
                    </a:cubicBezTo>
                    <a:cubicBezTo>
                      <a:pt x="61" y="1902"/>
                      <a:pt x="158" y="2015"/>
                      <a:pt x="256" y="2015"/>
                    </a:cubicBezTo>
                    <a:cubicBezTo>
                      <a:pt x="397" y="2015"/>
                      <a:pt x="317" y="2003"/>
                      <a:pt x="438" y="1986"/>
                    </a:cubicBezTo>
                    <a:lnTo>
                      <a:pt x="560" y="1938"/>
                    </a:lnTo>
                    <a:cubicBezTo>
                      <a:pt x="578" y="1927"/>
                      <a:pt x="588" y="1915"/>
                      <a:pt x="609" y="1903"/>
                    </a:cubicBezTo>
                    <a:cubicBezTo>
                      <a:pt x="633" y="1888"/>
                      <a:pt x="645" y="1890"/>
                      <a:pt x="667" y="1876"/>
                    </a:cubicBezTo>
                    <a:cubicBezTo>
                      <a:pt x="738" y="1831"/>
                      <a:pt x="790" y="1735"/>
                      <a:pt x="822" y="1692"/>
                    </a:cubicBezTo>
                    <a:cubicBezTo>
                      <a:pt x="851" y="1652"/>
                      <a:pt x="867" y="1640"/>
                      <a:pt x="891" y="1591"/>
                    </a:cubicBezTo>
                    <a:cubicBezTo>
                      <a:pt x="929" y="1514"/>
                      <a:pt x="966" y="1439"/>
                      <a:pt x="1006" y="1360"/>
                    </a:cubicBezTo>
                    <a:cubicBezTo>
                      <a:pt x="1019" y="1335"/>
                      <a:pt x="1026" y="1328"/>
                      <a:pt x="1037" y="1306"/>
                    </a:cubicBezTo>
                    <a:cubicBezTo>
                      <a:pt x="1073" y="1230"/>
                      <a:pt x="1111" y="1145"/>
                      <a:pt x="1132" y="1063"/>
                    </a:cubicBezTo>
                    <a:cubicBezTo>
                      <a:pt x="1144" y="1016"/>
                      <a:pt x="1135" y="1039"/>
                      <a:pt x="1155" y="1001"/>
                    </a:cubicBezTo>
                    <a:cubicBezTo>
                      <a:pt x="1178" y="959"/>
                      <a:pt x="1194" y="935"/>
                      <a:pt x="1236" y="912"/>
                    </a:cubicBezTo>
                    <a:cubicBezTo>
                      <a:pt x="1404" y="823"/>
                      <a:pt x="1729" y="909"/>
                      <a:pt x="1729" y="694"/>
                    </a:cubicBezTo>
                    <a:cubicBezTo>
                      <a:pt x="1729" y="591"/>
                      <a:pt x="1501" y="532"/>
                      <a:pt x="1378" y="564"/>
                    </a:cubicBezTo>
                    <a:cubicBezTo>
                      <a:pt x="1356" y="570"/>
                      <a:pt x="1187" y="640"/>
                      <a:pt x="1187" y="575"/>
                    </a:cubicBezTo>
                    <a:cubicBezTo>
                      <a:pt x="1187" y="414"/>
                      <a:pt x="1289" y="383"/>
                      <a:pt x="1151" y="247"/>
                    </a:cubicBezTo>
                    <a:cubicBezTo>
                      <a:pt x="1090" y="188"/>
                      <a:pt x="1075" y="147"/>
                      <a:pt x="978" y="65"/>
                    </a:cubicBezTo>
                    <a:cubicBezTo>
                      <a:pt x="941" y="34"/>
                      <a:pt x="921" y="0"/>
                      <a:pt x="857" y="0"/>
                    </a:cubicBezTo>
                    <a:cubicBezTo>
                      <a:pt x="817" y="0"/>
                      <a:pt x="786" y="12"/>
                      <a:pt x="767" y="36"/>
                    </a:cubicBezTo>
                    <a:cubicBezTo>
                      <a:pt x="751" y="56"/>
                      <a:pt x="730" y="95"/>
                      <a:pt x="730" y="1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18" name="Freeform 37">
                <a:extLst>
                  <a:ext uri="{FF2B5EF4-FFF2-40B4-BE49-F238E27FC236}">
                    <a16:creationId xmlns:a16="http://schemas.microsoft.com/office/drawing/2014/main" id="{D4188C29-0487-4F67-BAFD-9DF394339617}"/>
                  </a:ext>
                </a:extLst>
              </p:cNvPr>
              <p:cNvSpPr>
                <a:spLocks/>
              </p:cNvSpPr>
              <p:nvPr/>
            </p:nvSpPr>
            <p:spPr bwMode="auto">
              <a:xfrm>
                <a:off x="7654170" y="5739916"/>
                <a:ext cx="154770" cy="147032"/>
              </a:xfrm>
              <a:custGeom>
                <a:avLst/>
                <a:gdLst>
                  <a:gd name="T0" fmla="*/ 363 w 550"/>
                  <a:gd name="T1" fmla="*/ 516 h 516"/>
                  <a:gd name="T2" fmla="*/ 524 w 550"/>
                  <a:gd name="T3" fmla="*/ 262 h 516"/>
                  <a:gd name="T4" fmla="*/ 450 w 550"/>
                  <a:gd name="T5" fmla="*/ 176 h 516"/>
                  <a:gd name="T6" fmla="*/ 67 w 550"/>
                  <a:gd name="T7" fmla="*/ 0 h 516"/>
                  <a:gd name="T8" fmla="*/ 20 w 550"/>
                  <a:gd name="T9" fmla="*/ 157 h 516"/>
                  <a:gd name="T10" fmla="*/ 63 w 550"/>
                  <a:gd name="T11" fmla="*/ 233 h 516"/>
                  <a:gd name="T12" fmla="*/ 99 w 550"/>
                  <a:gd name="T13" fmla="*/ 315 h 516"/>
                  <a:gd name="T14" fmla="*/ 363 w 550"/>
                  <a:gd name="T15" fmla="*/ 516 h 5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0" h="516">
                    <a:moveTo>
                      <a:pt x="363" y="516"/>
                    </a:moveTo>
                    <a:cubicBezTo>
                      <a:pt x="550" y="516"/>
                      <a:pt x="524" y="376"/>
                      <a:pt x="524" y="262"/>
                    </a:cubicBezTo>
                    <a:cubicBezTo>
                      <a:pt x="524" y="246"/>
                      <a:pt x="491" y="223"/>
                      <a:pt x="450" y="176"/>
                    </a:cubicBezTo>
                    <a:cubicBezTo>
                      <a:pt x="343" y="53"/>
                      <a:pt x="249" y="0"/>
                      <a:pt x="67" y="0"/>
                    </a:cubicBezTo>
                    <a:cubicBezTo>
                      <a:pt x="9" y="0"/>
                      <a:pt x="0" y="107"/>
                      <a:pt x="20" y="157"/>
                    </a:cubicBezTo>
                    <a:cubicBezTo>
                      <a:pt x="30" y="183"/>
                      <a:pt x="49" y="206"/>
                      <a:pt x="63" y="233"/>
                    </a:cubicBezTo>
                    <a:cubicBezTo>
                      <a:pt x="78" y="263"/>
                      <a:pt x="82" y="288"/>
                      <a:pt x="99" y="315"/>
                    </a:cubicBezTo>
                    <a:cubicBezTo>
                      <a:pt x="138" y="380"/>
                      <a:pt x="276" y="516"/>
                      <a:pt x="363" y="5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Times New Roman" panose="02020603050405020304" pitchFamily="18" charset="0"/>
                  <a:ea typeface="微软雅黑" panose="020B0503020204020204" pitchFamily="34" charset="-122"/>
                  <a:sym typeface="Times New Roman" panose="02020603050405020304" pitchFamily="18" charset="0"/>
                </a:endParaRPr>
              </a:p>
            </p:txBody>
          </p:sp>
        </p:grpSp>
      </p:grpSp>
      <p:grpSp>
        <p:nvGrpSpPr>
          <p:cNvPr id="121" name="组合 120">
            <a:extLst>
              <a:ext uri="{FF2B5EF4-FFF2-40B4-BE49-F238E27FC236}">
                <a16:creationId xmlns:a16="http://schemas.microsoft.com/office/drawing/2014/main" id="{9C2C456A-09DA-4BB6-A5EA-FD29310198E4}"/>
              </a:ext>
            </a:extLst>
          </p:cNvPr>
          <p:cNvGrpSpPr/>
          <p:nvPr/>
        </p:nvGrpSpPr>
        <p:grpSpPr>
          <a:xfrm>
            <a:off x="5471475" y="591366"/>
            <a:ext cx="1261074" cy="1246628"/>
            <a:chOff x="4065588" y="1646238"/>
            <a:chExt cx="969963" cy="958850"/>
          </a:xfrm>
          <a:solidFill>
            <a:schemeClr val="bg1"/>
          </a:solidFill>
        </p:grpSpPr>
        <p:sp>
          <p:nvSpPr>
            <p:cNvPr id="122" name="Freeform 5">
              <a:extLst>
                <a:ext uri="{FF2B5EF4-FFF2-40B4-BE49-F238E27FC236}">
                  <a16:creationId xmlns:a16="http://schemas.microsoft.com/office/drawing/2014/main" id="{FACD871E-5E59-49F9-B624-35AE35EB0275}"/>
                </a:ext>
              </a:extLst>
            </p:cNvPr>
            <p:cNvSpPr>
              <a:spLocks/>
            </p:cNvSpPr>
            <p:nvPr/>
          </p:nvSpPr>
          <p:spPr bwMode="auto">
            <a:xfrm>
              <a:off x="4478338" y="1900238"/>
              <a:ext cx="134938" cy="63500"/>
            </a:xfrm>
            <a:custGeom>
              <a:avLst/>
              <a:gdLst>
                <a:gd name="T0" fmla="*/ 0 w 584"/>
                <a:gd name="T1" fmla="*/ 272 h 272"/>
                <a:gd name="T2" fmla="*/ 122 w 584"/>
                <a:gd name="T3" fmla="*/ 233 h 272"/>
                <a:gd name="T4" fmla="*/ 584 w 584"/>
                <a:gd name="T5" fmla="*/ 272 h 272"/>
                <a:gd name="T6" fmla="*/ 471 w 584"/>
                <a:gd name="T7" fmla="*/ 123 h 272"/>
                <a:gd name="T8" fmla="*/ 116 w 584"/>
                <a:gd name="T9" fmla="*/ 134 h 272"/>
                <a:gd name="T10" fmla="*/ 0 w 584"/>
                <a:gd name="T11" fmla="*/ 272 h 272"/>
              </a:gdLst>
              <a:ahLst/>
              <a:cxnLst>
                <a:cxn ang="0">
                  <a:pos x="T0" y="T1"/>
                </a:cxn>
                <a:cxn ang="0">
                  <a:pos x="T2" y="T3"/>
                </a:cxn>
                <a:cxn ang="0">
                  <a:pos x="T4" y="T5"/>
                </a:cxn>
                <a:cxn ang="0">
                  <a:pos x="T6" y="T7"/>
                </a:cxn>
                <a:cxn ang="0">
                  <a:pos x="T8" y="T9"/>
                </a:cxn>
                <a:cxn ang="0">
                  <a:pos x="T10" y="T11"/>
                </a:cxn>
              </a:cxnLst>
              <a:rect l="0" t="0" r="r" b="b"/>
              <a:pathLst>
                <a:path w="584" h="272">
                  <a:moveTo>
                    <a:pt x="0" y="272"/>
                  </a:moveTo>
                  <a:lnTo>
                    <a:pt x="122" y="233"/>
                  </a:lnTo>
                  <a:cubicBezTo>
                    <a:pt x="349" y="156"/>
                    <a:pt x="436" y="269"/>
                    <a:pt x="584" y="272"/>
                  </a:cubicBezTo>
                  <a:cubicBezTo>
                    <a:pt x="584" y="179"/>
                    <a:pt x="535" y="154"/>
                    <a:pt x="471" y="123"/>
                  </a:cubicBezTo>
                  <a:cubicBezTo>
                    <a:pt x="224" y="0"/>
                    <a:pt x="315" y="35"/>
                    <a:pt x="116" y="134"/>
                  </a:cubicBezTo>
                  <a:cubicBezTo>
                    <a:pt x="51" y="166"/>
                    <a:pt x="7" y="183"/>
                    <a:pt x="0" y="2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23" name="Freeform 6">
              <a:extLst>
                <a:ext uri="{FF2B5EF4-FFF2-40B4-BE49-F238E27FC236}">
                  <a16:creationId xmlns:a16="http://schemas.microsoft.com/office/drawing/2014/main" id="{B1A34529-6730-4408-B1AB-3699768F976C}"/>
                </a:ext>
              </a:extLst>
            </p:cNvPr>
            <p:cNvSpPr>
              <a:spLocks/>
            </p:cNvSpPr>
            <p:nvPr/>
          </p:nvSpPr>
          <p:spPr bwMode="auto">
            <a:xfrm>
              <a:off x="4413250" y="2001838"/>
              <a:ext cx="39688" cy="90488"/>
            </a:xfrm>
            <a:custGeom>
              <a:avLst/>
              <a:gdLst>
                <a:gd name="T0" fmla="*/ 0 w 169"/>
                <a:gd name="T1" fmla="*/ 389 h 389"/>
                <a:gd name="T2" fmla="*/ 76 w 169"/>
                <a:gd name="T3" fmla="*/ 330 h 389"/>
                <a:gd name="T4" fmla="*/ 169 w 169"/>
                <a:gd name="T5" fmla="*/ 279 h 389"/>
                <a:gd name="T6" fmla="*/ 169 w 169"/>
                <a:gd name="T7" fmla="*/ 0 h 389"/>
                <a:gd name="T8" fmla="*/ 34 w 169"/>
                <a:gd name="T9" fmla="*/ 145 h 389"/>
                <a:gd name="T10" fmla="*/ 0 w 169"/>
                <a:gd name="T11" fmla="*/ 389 h 389"/>
              </a:gdLst>
              <a:ahLst/>
              <a:cxnLst>
                <a:cxn ang="0">
                  <a:pos x="T0" y="T1"/>
                </a:cxn>
                <a:cxn ang="0">
                  <a:pos x="T2" y="T3"/>
                </a:cxn>
                <a:cxn ang="0">
                  <a:pos x="T4" y="T5"/>
                </a:cxn>
                <a:cxn ang="0">
                  <a:pos x="T6" y="T7"/>
                </a:cxn>
                <a:cxn ang="0">
                  <a:pos x="T8" y="T9"/>
                </a:cxn>
                <a:cxn ang="0">
                  <a:pos x="T10" y="T11"/>
                </a:cxn>
              </a:cxnLst>
              <a:rect l="0" t="0" r="r" b="b"/>
              <a:pathLst>
                <a:path w="169" h="389">
                  <a:moveTo>
                    <a:pt x="0" y="389"/>
                  </a:moveTo>
                  <a:cubicBezTo>
                    <a:pt x="36" y="380"/>
                    <a:pt x="47" y="348"/>
                    <a:pt x="76" y="330"/>
                  </a:cubicBezTo>
                  <a:cubicBezTo>
                    <a:pt x="107" y="311"/>
                    <a:pt x="137" y="301"/>
                    <a:pt x="169" y="279"/>
                  </a:cubicBezTo>
                  <a:lnTo>
                    <a:pt x="169" y="0"/>
                  </a:lnTo>
                  <a:cubicBezTo>
                    <a:pt x="103" y="5"/>
                    <a:pt x="54" y="92"/>
                    <a:pt x="34" y="145"/>
                  </a:cubicBezTo>
                  <a:cubicBezTo>
                    <a:pt x="9" y="216"/>
                    <a:pt x="0" y="294"/>
                    <a:pt x="0" y="38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24" name="Freeform 7">
              <a:extLst>
                <a:ext uri="{FF2B5EF4-FFF2-40B4-BE49-F238E27FC236}">
                  <a16:creationId xmlns:a16="http://schemas.microsoft.com/office/drawing/2014/main" id="{3970E8C0-B547-49B0-B7B8-145B4094DE43}"/>
                </a:ext>
              </a:extLst>
            </p:cNvPr>
            <p:cNvSpPr>
              <a:spLocks/>
            </p:cNvSpPr>
            <p:nvPr/>
          </p:nvSpPr>
          <p:spPr bwMode="auto">
            <a:xfrm>
              <a:off x="4637088" y="2001838"/>
              <a:ext cx="41275" cy="88900"/>
            </a:xfrm>
            <a:custGeom>
              <a:avLst/>
              <a:gdLst>
                <a:gd name="T0" fmla="*/ 0 w 178"/>
                <a:gd name="T1" fmla="*/ 279 h 381"/>
                <a:gd name="T2" fmla="*/ 178 w 178"/>
                <a:gd name="T3" fmla="*/ 381 h 381"/>
                <a:gd name="T4" fmla="*/ 17 w 178"/>
                <a:gd name="T5" fmla="*/ 0 h 381"/>
                <a:gd name="T6" fmla="*/ 0 w 178"/>
                <a:gd name="T7" fmla="*/ 279 h 381"/>
              </a:gdLst>
              <a:ahLst/>
              <a:cxnLst>
                <a:cxn ang="0">
                  <a:pos x="T0" y="T1"/>
                </a:cxn>
                <a:cxn ang="0">
                  <a:pos x="T2" y="T3"/>
                </a:cxn>
                <a:cxn ang="0">
                  <a:pos x="T4" y="T5"/>
                </a:cxn>
                <a:cxn ang="0">
                  <a:pos x="T6" y="T7"/>
                </a:cxn>
              </a:cxnLst>
              <a:rect l="0" t="0" r="r" b="b"/>
              <a:pathLst>
                <a:path w="178" h="381">
                  <a:moveTo>
                    <a:pt x="0" y="279"/>
                  </a:moveTo>
                  <a:cubicBezTo>
                    <a:pt x="51" y="306"/>
                    <a:pt x="127" y="369"/>
                    <a:pt x="178" y="381"/>
                  </a:cubicBezTo>
                  <a:cubicBezTo>
                    <a:pt x="178" y="237"/>
                    <a:pt x="125" y="25"/>
                    <a:pt x="17" y="0"/>
                  </a:cubicBezTo>
                  <a:lnTo>
                    <a:pt x="0" y="2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25" name="Freeform 8">
              <a:extLst>
                <a:ext uri="{FF2B5EF4-FFF2-40B4-BE49-F238E27FC236}">
                  <a16:creationId xmlns:a16="http://schemas.microsoft.com/office/drawing/2014/main" id="{1EE38B92-5F64-42E0-B2B6-203017C8CB22}"/>
                </a:ext>
              </a:extLst>
            </p:cNvPr>
            <p:cNvSpPr>
              <a:spLocks/>
            </p:cNvSpPr>
            <p:nvPr/>
          </p:nvSpPr>
          <p:spPr bwMode="auto">
            <a:xfrm>
              <a:off x="4557713" y="2289176"/>
              <a:ext cx="12700" cy="46038"/>
            </a:xfrm>
            <a:custGeom>
              <a:avLst/>
              <a:gdLst>
                <a:gd name="T0" fmla="*/ 0 w 54"/>
                <a:gd name="T1" fmla="*/ 192 h 192"/>
                <a:gd name="T2" fmla="*/ 47 w 54"/>
                <a:gd name="T3" fmla="*/ 116 h 192"/>
                <a:gd name="T4" fmla="*/ 53 w 54"/>
                <a:gd name="T5" fmla="*/ 0 h 192"/>
                <a:gd name="T6" fmla="*/ 2 w 54"/>
                <a:gd name="T7" fmla="*/ 22 h 192"/>
                <a:gd name="T8" fmla="*/ 0 w 54"/>
                <a:gd name="T9" fmla="*/ 192 h 192"/>
              </a:gdLst>
              <a:ahLst/>
              <a:cxnLst>
                <a:cxn ang="0">
                  <a:pos x="T0" y="T1"/>
                </a:cxn>
                <a:cxn ang="0">
                  <a:pos x="T2" y="T3"/>
                </a:cxn>
                <a:cxn ang="0">
                  <a:pos x="T4" y="T5"/>
                </a:cxn>
                <a:cxn ang="0">
                  <a:pos x="T6" y="T7"/>
                </a:cxn>
                <a:cxn ang="0">
                  <a:pos x="T8" y="T9"/>
                </a:cxn>
              </a:cxnLst>
              <a:rect l="0" t="0" r="r" b="b"/>
              <a:pathLst>
                <a:path w="54" h="192">
                  <a:moveTo>
                    <a:pt x="0" y="192"/>
                  </a:moveTo>
                  <a:cubicBezTo>
                    <a:pt x="37" y="174"/>
                    <a:pt x="40" y="164"/>
                    <a:pt x="47" y="116"/>
                  </a:cubicBezTo>
                  <a:cubicBezTo>
                    <a:pt x="53" y="75"/>
                    <a:pt x="54" y="46"/>
                    <a:pt x="53" y="0"/>
                  </a:cubicBezTo>
                  <a:lnTo>
                    <a:pt x="2" y="22"/>
                  </a:lnTo>
                  <a:lnTo>
                    <a:pt x="0" y="1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26" name="Freeform 9">
              <a:extLst>
                <a:ext uri="{FF2B5EF4-FFF2-40B4-BE49-F238E27FC236}">
                  <a16:creationId xmlns:a16="http://schemas.microsoft.com/office/drawing/2014/main" id="{16805E50-203E-4854-B22F-199D89EF2876}"/>
                </a:ext>
              </a:extLst>
            </p:cNvPr>
            <p:cNvSpPr>
              <a:spLocks/>
            </p:cNvSpPr>
            <p:nvPr/>
          </p:nvSpPr>
          <p:spPr bwMode="auto">
            <a:xfrm>
              <a:off x="4551363" y="2193926"/>
              <a:ext cx="20638" cy="17463"/>
            </a:xfrm>
            <a:custGeom>
              <a:avLst/>
              <a:gdLst>
                <a:gd name="T0" fmla="*/ 0 w 84"/>
                <a:gd name="T1" fmla="*/ 75 h 75"/>
                <a:gd name="T2" fmla="*/ 84 w 84"/>
                <a:gd name="T3" fmla="*/ 69 h 75"/>
                <a:gd name="T4" fmla="*/ 0 w 84"/>
                <a:gd name="T5" fmla="*/ 75 h 75"/>
              </a:gdLst>
              <a:ahLst/>
              <a:cxnLst>
                <a:cxn ang="0">
                  <a:pos x="T0" y="T1"/>
                </a:cxn>
                <a:cxn ang="0">
                  <a:pos x="T2" y="T3"/>
                </a:cxn>
                <a:cxn ang="0">
                  <a:pos x="T4" y="T5"/>
                </a:cxn>
              </a:cxnLst>
              <a:rect l="0" t="0" r="r" b="b"/>
              <a:pathLst>
                <a:path w="84" h="75">
                  <a:moveTo>
                    <a:pt x="0" y="75"/>
                  </a:moveTo>
                  <a:lnTo>
                    <a:pt x="84" y="69"/>
                  </a:lnTo>
                  <a:cubicBezTo>
                    <a:pt x="56" y="13"/>
                    <a:pt x="15" y="0"/>
                    <a:pt x="0" y="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27" name="Freeform 10">
              <a:extLst>
                <a:ext uri="{FF2B5EF4-FFF2-40B4-BE49-F238E27FC236}">
                  <a16:creationId xmlns:a16="http://schemas.microsoft.com/office/drawing/2014/main" id="{290A8E02-BAD4-4405-A269-6E4F2E96DD00}"/>
                </a:ext>
              </a:extLst>
            </p:cNvPr>
            <p:cNvSpPr>
              <a:spLocks/>
            </p:cNvSpPr>
            <p:nvPr/>
          </p:nvSpPr>
          <p:spPr bwMode="auto">
            <a:xfrm>
              <a:off x="4476750" y="1973263"/>
              <a:ext cx="146050" cy="93663"/>
            </a:xfrm>
            <a:custGeom>
              <a:avLst/>
              <a:gdLst>
                <a:gd name="T0" fmla="*/ 0 w 631"/>
                <a:gd name="T1" fmla="*/ 75 h 403"/>
                <a:gd name="T2" fmla="*/ 0 w 631"/>
                <a:gd name="T3" fmla="*/ 372 h 403"/>
                <a:gd name="T4" fmla="*/ 330 w 631"/>
                <a:gd name="T5" fmla="*/ 329 h 403"/>
                <a:gd name="T6" fmla="*/ 592 w 631"/>
                <a:gd name="T7" fmla="*/ 338 h 403"/>
                <a:gd name="T8" fmla="*/ 469 w 631"/>
                <a:gd name="T9" fmla="*/ 29 h 403"/>
                <a:gd name="T10" fmla="*/ 65 w 631"/>
                <a:gd name="T11" fmla="*/ 47 h 403"/>
                <a:gd name="T12" fmla="*/ 0 w 631"/>
                <a:gd name="T13" fmla="*/ 75 h 403"/>
              </a:gdLst>
              <a:ahLst/>
              <a:cxnLst>
                <a:cxn ang="0">
                  <a:pos x="T0" y="T1"/>
                </a:cxn>
                <a:cxn ang="0">
                  <a:pos x="T2" y="T3"/>
                </a:cxn>
                <a:cxn ang="0">
                  <a:pos x="T4" y="T5"/>
                </a:cxn>
                <a:cxn ang="0">
                  <a:pos x="T6" y="T7"/>
                </a:cxn>
                <a:cxn ang="0">
                  <a:pos x="T8" y="T9"/>
                </a:cxn>
                <a:cxn ang="0">
                  <a:pos x="T10" y="T11"/>
                </a:cxn>
                <a:cxn ang="0">
                  <a:pos x="T12" y="T13"/>
                </a:cxn>
              </a:cxnLst>
              <a:rect l="0" t="0" r="r" b="b"/>
              <a:pathLst>
                <a:path w="631" h="403">
                  <a:moveTo>
                    <a:pt x="0" y="75"/>
                  </a:moveTo>
                  <a:lnTo>
                    <a:pt x="0" y="372"/>
                  </a:lnTo>
                  <a:cubicBezTo>
                    <a:pt x="68" y="372"/>
                    <a:pt x="180" y="329"/>
                    <a:pt x="330" y="329"/>
                  </a:cubicBezTo>
                  <a:cubicBezTo>
                    <a:pt x="435" y="329"/>
                    <a:pt x="592" y="403"/>
                    <a:pt x="592" y="338"/>
                  </a:cubicBezTo>
                  <a:cubicBezTo>
                    <a:pt x="592" y="31"/>
                    <a:pt x="631" y="64"/>
                    <a:pt x="469" y="29"/>
                  </a:cubicBezTo>
                  <a:cubicBezTo>
                    <a:pt x="360" y="6"/>
                    <a:pt x="174" y="0"/>
                    <a:pt x="65" y="47"/>
                  </a:cubicBezTo>
                  <a:cubicBezTo>
                    <a:pt x="37" y="59"/>
                    <a:pt x="29" y="68"/>
                    <a:pt x="0" y="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28" name="Freeform 11">
              <a:extLst>
                <a:ext uri="{FF2B5EF4-FFF2-40B4-BE49-F238E27FC236}">
                  <a16:creationId xmlns:a16="http://schemas.microsoft.com/office/drawing/2014/main" id="{680B639A-A73A-4B74-8291-820CAD7AB060}"/>
                </a:ext>
              </a:extLst>
            </p:cNvPr>
            <p:cNvSpPr>
              <a:spLocks/>
            </p:cNvSpPr>
            <p:nvPr/>
          </p:nvSpPr>
          <p:spPr bwMode="auto">
            <a:xfrm>
              <a:off x="4486275" y="2066926"/>
              <a:ext cx="120650" cy="60325"/>
            </a:xfrm>
            <a:custGeom>
              <a:avLst/>
              <a:gdLst>
                <a:gd name="T0" fmla="*/ 0 w 525"/>
                <a:gd name="T1" fmla="*/ 80 h 257"/>
                <a:gd name="T2" fmla="*/ 262 w 525"/>
                <a:gd name="T3" fmla="*/ 257 h 257"/>
                <a:gd name="T4" fmla="*/ 525 w 525"/>
                <a:gd name="T5" fmla="*/ 54 h 257"/>
                <a:gd name="T6" fmla="*/ 120 w 525"/>
                <a:gd name="T7" fmla="*/ 30 h 257"/>
                <a:gd name="T8" fmla="*/ 0 w 525"/>
                <a:gd name="T9" fmla="*/ 80 h 257"/>
              </a:gdLst>
              <a:ahLst/>
              <a:cxnLst>
                <a:cxn ang="0">
                  <a:pos x="T0" y="T1"/>
                </a:cxn>
                <a:cxn ang="0">
                  <a:pos x="T2" y="T3"/>
                </a:cxn>
                <a:cxn ang="0">
                  <a:pos x="T4" y="T5"/>
                </a:cxn>
                <a:cxn ang="0">
                  <a:pos x="T6" y="T7"/>
                </a:cxn>
                <a:cxn ang="0">
                  <a:pos x="T8" y="T9"/>
                </a:cxn>
              </a:cxnLst>
              <a:rect l="0" t="0" r="r" b="b"/>
              <a:pathLst>
                <a:path w="525" h="257">
                  <a:moveTo>
                    <a:pt x="0" y="80"/>
                  </a:moveTo>
                  <a:cubicBezTo>
                    <a:pt x="12" y="126"/>
                    <a:pt x="165" y="257"/>
                    <a:pt x="262" y="257"/>
                  </a:cubicBezTo>
                  <a:cubicBezTo>
                    <a:pt x="350" y="257"/>
                    <a:pt x="482" y="136"/>
                    <a:pt x="525" y="54"/>
                  </a:cubicBezTo>
                  <a:cubicBezTo>
                    <a:pt x="440" y="13"/>
                    <a:pt x="241" y="0"/>
                    <a:pt x="120" y="30"/>
                  </a:cubicBezTo>
                  <a:cubicBezTo>
                    <a:pt x="69" y="43"/>
                    <a:pt x="42" y="57"/>
                    <a:pt x="0"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29" name="Freeform 12">
              <a:extLst>
                <a:ext uri="{FF2B5EF4-FFF2-40B4-BE49-F238E27FC236}">
                  <a16:creationId xmlns:a16="http://schemas.microsoft.com/office/drawing/2014/main" id="{A9813435-A4E8-4CE7-A6E4-2DCE6EE2507B}"/>
                </a:ext>
              </a:extLst>
            </p:cNvPr>
            <p:cNvSpPr>
              <a:spLocks/>
            </p:cNvSpPr>
            <p:nvPr/>
          </p:nvSpPr>
          <p:spPr bwMode="auto">
            <a:xfrm>
              <a:off x="4229100" y="1758951"/>
              <a:ext cx="622300" cy="609600"/>
            </a:xfrm>
            <a:custGeom>
              <a:avLst/>
              <a:gdLst>
                <a:gd name="T0" fmla="*/ 532 w 2683"/>
                <a:gd name="T1" fmla="*/ 2604 h 2604"/>
                <a:gd name="T2" fmla="*/ 693 w 2683"/>
                <a:gd name="T3" fmla="*/ 2071 h 2604"/>
                <a:gd name="T4" fmla="*/ 775 w 2683"/>
                <a:gd name="T5" fmla="*/ 1111 h 2604"/>
                <a:gd name="T6" fmla="*/ 945 w 2683"/>
                <a:gd name="T7" fmla="*/ 935 h 2604"/>
                <a:gd name="T8" fmla="*/ 1062 w 2683"/>
                <a:gd name="T9" fmla="*/ 704 h 2604"/>
                <a:gd name="T10" fmla="*/ 1320 w 2683"/>
                <a:gd name="T11" fmla="*/ 606 h 2604"/>
                <a:gd name="T12" fmla="*/ 1320 w 2683"/>
                <a:gd name="T13" fmla="*/ 589 h 2604"/>
                <a:gd name="T14" fmla="*/ 1131 w 2683"/>
                <a:gd name="T15" fmla="*/ 523 h 2604"/>
                <a:gd name="T16" fmla="*/ 1015 w 2683"/>
                <a:gd name="T17" fmla="*/ 344 h 2604"/>
                <a:gd name="T18" fmla="*/ 1286 w 2683"/>
                <a:gd name="T19" fmla="*/ 513 h 2604"/>
                <a:gd name="T20" fmla="*/ 1316 w 2683"/>
                <a:gd name="T21" fmla="*/ 408 h 2604"/>
                <a:gd name="T22" fmla="*/ 1320 w 2683"/>
                <a:gd name="T23" fmla="*/ 268 h 2604"/>
                <a:gd name="T24" fmla="*/ 1362 w 2683"/>
                <a:gd name="T25" fmla="*/ 259 h 2604"/>
                <a:gd name="T26" fmla="*/ 1413 w 2683"/>
                <a:gd name="T27" fmla="*/ 276 h 2604"/>
                <a:gd name="T28" fmla="*/ 1420 w 2683"/>
                <a:gd name="T29" fmla="*/ 430 h 2604"/>
                <a:gd name="T30" fmla="*/ 1490 w 2683"/>
                <a:gd name="T31" fmla="*/ 498 h 2604"/>
                <a:gd name="T32" fmla="*/ 1675 w 2683"/>
                <a:gd name="T33" fmla="*/ 344 h 2604"/>
                <a:gd name="T34" fmla="*/ 1717 w 2683"/>
                <a:gd name="T35" fmla="*/ 352 h 2604"/>
                <a:gd name="T36" fmla="*/ 1631 w 2683"/>
                <a:gd name="T37" fmla="*/ 503 h 2604"/>
                <a:gd name="T38" fmla="*/ 1500 w 2683"/>
                <a:gd name="T39" fmla="*/ 558 h 2604"/>
                <a:gd name="T40" fmla="*/ 1447 w 2683"/>
                <a:gd name="T41" fmla="*/ 572 h 2604"/>
                <a:gd name="T42" fmla="*/ 1734 w 2683"/>
                <a:gd name="T43" fmla="*/ 793 h 2604"/>
                <a:gd name="T44" fmla="*/ 1788 w 2683"/>
                <a:gd name="T45" fmla="*/ 916 h 2604"/>
                <a:gd name="T46" fmla="*/ 1958 w 2683"/>
                <a:gd name="T47" fmla="*/ 1094 h 2604"/>
                <a:gd name="T48" fmla="*/ 2022 w 2683"/>
                <a:gd name="T49" fmla="*/ 1377 h 2604"/>
                <a:gd name="T50" fmla="*/ 2031 w 2683"/>
                <a:gd name="T51" fmla="*/ 1538 h 2604"/>
                <a:gd name="T52" fmla="*/ 2031 w 2683"/>
                <a:gd name="T53" fmla="*/ 1969 h 2604"/>
                <a:gd name="T54" fmla="*/ 2200 w 2683"/>
                <a:gd name="T55" fmla="*/ 2587 h 2604"/>
                <a:gd name="T56" fmla="*/ 2683 w 2683"/>
                <a:gd name="T57" fmla="*/ 1597 h 2604"/>
                <a:gd name="T58" fmla="*/ 2559 w 2683"/>
                <a:gd name="T59" fmla="*/ 1018 h 2604"/>
                <a:gd name="T60" fmla="*/ 2439 w 2683"/>
                <a:gd name="T61" fmla="*/ 816 h 2604"/>
                <a:gd name="T62" fmla="*/ 2329 w 2683"/>
                <a:gd name="T63" fmla="*/ 680 h 2604"/>
                <a:gd name="T64" fmla="*/ 2291 w 2683"/>
                <a:gd name="T65" fmla="*/ 634 h 2604"/>
                <a:gd name="T66" fmla="*/ 1909 w 2683"/>
                <a:gd name="T67" fmla="*/ 363 h 2604"/>
                <a:gd name="T68" fmla="*/ 51 w 2683"/>
                <a:gd name="T69" fmla="*/ 1318 h 2604"/>
                <a:gd name="T70" fmla="*/ 34 w 2683"/>
                <a:gd name="T71" fmla="*/ 1429 h 2604"/>
                <a:gd name="T72" fmla="*/ 273 w 2683"/>
                <a:gd name="T73" fmla="*/ 2339 h 2604"/>
                <a:gd name="T74" fmla="*/ 359 w 2683"/>
                <a:gd name="T75" fmla="*/ 2447 h 2604"/>
                <a:gd name="T76" fmla="*/ 532 w 2683"/>
                <a:gd name="T77" fmla="*/ 2604 h 2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683" h="2604">
                  <a:moveTo>
                    <a:pt x="532" y="2604"/>
                  </a:moveTo>
                  <a:cubicBezTo>
                    <a:pt x="596" y="2558"/>
                    <a:pt x="692" y="2200"/>
                    <a:pt x="693" y="2071"/>
                  </a:cubicBezTo>
                  <a:cubicBezTo>
                    <a:pt x="696" y="1808"/>
                    <a:pt x="665" y="1336"/>
                    <a:pt x="775" y="1111"/>
                  </a:cubicBezTo>
                  <a:cubicBezTo>
                    <a:pt x="824" y="1010"/>
                    <a:pt x="891" y="987"/>
                    <a:pt x="945" y="935"/>
                  </a:cubicBezTo>
                  <a:cubicBezTo>
                    <a:pt x="1017" y="866"/>
                    <a:pt x="924" y="808"/>
                    <a:pt x="1062" y="704"/>
                  </a:cubicBezTo>
                  <a:cubicBezTo>
                    <a:pt x="1131" y="652"/>
                    <a:pt x="1203" y="606"/>
                    <a:pt x="1320" y="606"/>
                  </a:cubicBezTo>
                  <a:lnTo>
                    <a:pt x="1320" y="589"/>
                  </a:lnTo>
                  <a:cubicBezTo>
                    <a:pt x="1241" y="571"/>
                    <a:pt x="1192" y="564"/>
                    <a:pt x="1131" y="523"/>
                  </a:cubicBezTo>
                  <a:cubicBezTo>
                    <a:pt x="1049" y="468"/>
                    <a:pt x="1015" y="428"/>
                    <a:pt x="1015" y="344"/>
                  </a:cubicBezTo>
                  <a:cubicBezTo>
                    <a:pt x="1144" y="344"/>
                    <a:pt x="1115" y="513"/>
                    <a:pt x="1286" y="513"/>
                  </a:cubicBezTo>
                  <a:cubicBezTo>
                    <a:pt x="1324" y="513"/>
                    <a:pt x="1310" y="452"/>
                    <a:pt x="1316" y="408"/>
                  </a:cubicBezTo>
                  <a:cubicBezTo>
                    <a:pt x="1323" y="363"/>
                    <a:pt x="1320" y="314"/>
                    <a:pt x="1320" y="268"/>
                  </a:cubicBezTo>
                  <a:cubicBezTo>
                    <a:pt x="1353" y="265"/>
                    <a:pt x="1340" y="259"/>
                    <a:pt x="1362" y="259"/>
                  </a:cubicBezTo>
                  <a:cubicBezTo>
                    <a:pt x="1378" y="259"/>
                    <a:pt x="1389" y="271"/>
                    <a:pt x="1413" y="276"/>
                  </a:cubicBezTo>
                  <a:cubicBezTo>
                    <a:pt x="1413" y="336"/>
                    <a:pt x="1415" y="382"/>
                    <a:pt x="1420" y="430"/>
                  </a:cubicBezTo>
                  <a:cubicBezTo>
                    <a:pt x="1428" y="513"/>
                    <a:pt x="1410" y="526"/>
                    <a:pt x="1490" y="498"/>
                  </a:cubicBezTo>
                  <a:cubicBezTo>
                    <a:pt x="1608" y="456"/>
                    <a:pt x="1641" y="344"/>
                    <a:pt x="1675" y="344"/>
                  </a:cubicBezTo>
                  <a:cubicBezTo>
                    <a:pt x="1698" y="344"/>
                    <a:pt x="1699" y="348"/>
                    <a:pt x="1717" y="352"/>
                  </a:cubicBezTo>
                  <a:cubicBezTo>
                    <a:pt x="1733" y="417"/>
                    <a:pt x="1694" y="444"/>
                    <a:pt x="1631" y="503"/>
                  </a:cubicBezTo>
                  <a:cubicBezTo>
                    <a:pt x="1568" y="562"/>
                    <a:pt x="1544" y="551"/>
                    <a:pt x="1500" y="558"/>
                  </a:cubicBezTo>
                  <a:cubicBezTo>
                    <a:pt x="1483" y="560"/>
                    <a:pt x="1467" y="568"/>
                    <a:pt x="1447" y="572"/>
                  </a:cubicBezTo>
                  <a:cubicBezTo>
                    <a:pt x="1482" y="621"/>
                    <a:pt x="1689" y="653"/>
                    <a:pt x="1734" y="793"/>
                  </a:cubicBezTo>
                  <a:cubicBezTo>
                    <a:pt x="1750" y="846"/>
                    <a:pt x="1747" y="883"/>
                    <a:pt x="1788" y="916"/>
                  </a:cubicBezTo>
                  <a:cubicBezTo>
                    <a:pt x="1855" y="969"/>
                    <a:pt x="1897" y="974"/>
                    <a:pt x="1958" y="1094"/>
                  </a:cubicBezTo>
                  <a:cubicBezTo>
                    <a:pt x="1999" y="1177"/>
                    <a:pt x="2023" y="1255"/>
                    <a:pt x="2022" y="1377"/>
                  </a:cubicBezTo>
                  <a:cubicBezTo>
                    <a:pt x="2022" y="1434"/>
                    <a:pt x="2031" y="1471"/>
                    <a:pt x="2031" y="1538"/>
                  </a:cubicBezTo>
                  <a:lnTo>
                    <a:pt x="2031" y="1969"/>
                  </a:lnTo>
                  <a:cubicBezTo>
                    <a:pt x="2040" y="2142"/>
                    <a:pt x="2064" y="2496"/>
                    <a:pt x="2200" y="2587"/>
                  </a:cubicBezTo>
                  <a:cubicBezTo>
                    <a:pt x="2428" y="2435"/>
                    <a:pt x="2683" y="1983"/>
                    <a:pt x="2683" y="1597"/>
                  </a:cubicBezTo>
                  <a:cubicBezTo>
                    <a:pt x="2683" y="1366"/>
                    <a:pt x="2642" y="1192"/>
                    <a:pt x="2559" y="1018"/>
                  </a:cubicBezTo>
                  <a:cubicBezTo>
                    <a:pt x="2523" y="943"/>
                    <a:pt x="2483" y="882"/>
                    <a:pt x="2439" y="816"/>
                  </a:cubicBezTo>
                  <a:lnTo>
                    <a:pt x="2329" y="680"/>
                  </a:lnTo>
                  <a:cubicBezTo>
                    <a:pt x="2311" y="661"/>
                    <a:pt x="2309" y="653"/>
                    <a:pt x="2291" y="634"/>
                  </a:cubicBezTo>
                  <a:cubicBezTo>
                    <a:pt x="2202" y="536"/>
                    <a:pt x="2028" y="419"/>
                    <a:pt x="1909" y="363"/>
                  </a:cubicBezTo>
                  <a:cubicBezTo>
                    <a:pt x="1129" y="0"/>
                    <a:pt x="199" y="480"/>
                    <a:pt x="51" y="1318"/>
                  </a:cubicBezTo>
                  <a:cubicBezTo>
                    <a:pt x="44" y="1353"/>
                    <a:pt x="37" y="1398"/>
                    <a:pt x="34" y="1429"/>
                  </a:cubicBezTo>
                  <a:cubicBezTo>
                    <a:pt x="0" y="1758"/>
                    <a:pt x="90" y="2062"/>
                    <a:pt x="273" y="2339"/>
                  </a:cubicBezTo>
                  <a:cubicBezTo>
                    <a:pt x="309" y="2393"/>
                    <a:pt x="328" y="2407"/>
                    <a:pt x="359" y="2447"/>
                  </a:cubicBezTo>
                  <a:cubicBezTo>
                    <a:pt x="401" y="2501"/>
                    <a:pt x="474" y="2574"/>
                    <a:pt x="532" y="26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30" name="Freeform 13">
              <a:extLst>
                <a:ext uri="{FF2B5EF4-FFF2-40B4-BE49-F238E27FC236}">
                  <a16:creationId xmlns:a16="http://schemas.microsoft.com/office/drawing/2014/main" id="{1B4C412D-A5D2-4275-9FA1-13E10FBC6775}"/>
                </a:ext>
              </a:extLst>
            </p:cNvPr>
            <p:cNvSpPr>
              <a:spLocks noEditPoints="1"/>
            </p:cNvSpPr>
            <p:nvPr/>
          </p:nvSpPr>
          <p:spPr bwMode="auto">
            <a:xfrm>
              <a:off x="4208463" y="1784351"/>
              <a:ext cx="668338" cy="698500"/>
            </a:xfrm>
            <a:custGeom>
              <a:avLst/>
              <a:gdLst>
                <a:gd name="T0" fmla="*/ 1575 w 2879"/>
                <a:gd name="T1" fmla="*/ 2823 h 2992"/>
                <a:gd name="T2" fmla="*/ 1761 w 2879"/>
                <a:gd name="T3" fmla="*/ 2882 h 2992"/>
                <a:gd name="T4" fmla="*/ 1321 w 2879"/>
                <a:gd name="T5" fmla="*/ 2857 h 2992"/>
                <a:gd name="T6" fmla="*/ 1355 w 2879"/>
                <a:gd name="T7" fmla="*/ 2848 h 2992"/>
                <a:gd name="T8" fmla="*/ 1524 w 2879"/>
                <a:gd name="T9" fmla="*/ 2798 h 2992"/>
                <a:gd name="T10" fmla="*/ 1363 w 2879"/>
                <a:gd name="T11" fmla="*/ 2798 h 2992"/>
                <a:gd name="T12" fmla="*/ 1316 w 2879"/>
                <a:gd name="T13" fmla="*/ 2911 h 2992"/>
                <a:gd name="T14" fmla="*/ 1160 w 2879"/>
                <a:gd name="T15" fmla="*/ 2772 h 2992"/>
                <a:gd name="T16" fmla="*/ 1084 w 2879"/>
                <a:gd name="T17" fmla="*/ 2874 h 2992"/>
                <a:gd name="T18" fmla="*/ 1143 w 2879"/>
                <a:gd name="T19" fmla="*/ 2755 h 2992"/>
                <a:gd name="T20" fmla="*/ 1084 w 2879"/>
                <a:gd name="T21" fmla="*/ 2874 h 2992"/>
                <a:gd name="T22" fmla="*/ 1599 w 2879"/>
                <a:gd name="T23" fmla="*/ 2806 h 2992"/>
                <a:gd name="T24" fmla="*/ 1837 w 2879"/>
                <a:gd name="T25" fmla="*/ 2730 h 2992"/>
                <a:gd name="T26" fmla="*/ 1803 w 2879"/>
                <a:gd name="T27" fmla="*/ 2815 h 2992"/>
                <a:gd name="T28" fmla="*/ 1710 w 2879"/>
                <a:gd name="T29" fmla="*/ 2815 h 2992"/>
                <a:gd name="T30" fmla="*/ 1427 w 2879"/>
                <a:gd name="T31" fmla="*/ 2339 h 2992"/>
                <a:gd name="T32" fmla="*/ 1311 w 2879"/>
                <a:gd name="T33" fmla="*/ 1892 h 2992"/>
                <a:gd name="T34" fmla="*/ 1346 w 2879"/>
                <a:gd name="T35" fmla="*/ 1665 h 2992"/>
                <a:gd name="T36" fmla="*/ 1457 w 2879"/>
                <a:gd name="T37" fmla="*/ 1886 h 2992"/>
                <a:gd name="T38" fmla="*/ 1511 w 2879"/>
                <a:gd name="T39" fmla="*/ 2100 h 2992"/>
                <a:gd name="T40" fmla="*/ 1627 w 2879"/>
                <a:gd name="T41" fmla="*/ 2196 h 2992"/>
                <a:gd name="T42" fmla="*/ 1479 w 2879"/>
                <a:gd name="T43" fmla="*/ 2701 h 2992"/>
                <a:gd name="T44" fmla="*/ 1353 w 2879"/>
                <a:gd name="T45" fmla="*/ 2165 h 2992"/>
                <a:gd name="T46" fmla="*/ 965 w 2879"/>
                <a:gd name="T47" fmla="*/ 2696 h 2992"/>
                <a:gd name="T48" fmla="*/ 329 w 2879"/>
                <a:gd name="T49" fmla="*/ 2283 h 2992"/>
                <a:gd name="T50" fmla="*/ 442 w 2879"/>
                <a:gd name="T51" fmla="*/ 514 h 2992"/>
                <a:gd name="T52" fmla="*/ 2390 w 2879"/>
                <a:gd name="T53" fmla="*/ 467 h 2992"/>
                <a:gd name="T54" fmla="*/ 2537 w 2879"/>
                <a:gd name="T55" fmla="*/ 2304 h 2992"/>
                <a:gd name="T56" fmla="*/ 1914 w 2879"/>
                <a:gd name="T57" fmla="*/ 2696 h 2992"/>
                <a:gd name="T58" fmla="*/ 2068 w 2879"/>
                <a:gd name="T59" fmla="*/ 2270 h 2992"/>
                <a:gd name="T60" fmla="*/ 1812 w 2879"/>
                <a:gd name="T61" fmla="*/ 1308 h 2992"/>
                <a:gd name="T62" fmla="*/ 1679 w 2879"/>
                <a:gd name="T63" fmla="*/ 1601 h 2992"/>
                <a:gd name="T64" fmla="*/ 1770 w 2879"/>
                <a:gd name="T65" fmla="*/ 2095 h 2992"/>
                <a:gd name="T66" fmla="*/ 1685 w 2879"/>
                <a:gd name="T67" fmla="*/ 2493 h 2992"/>
                <a:gd name="T68" fmla="*/ 1383 w 2879"/>
                <a:gd name="T69" fmla="*/ 1607 h 2992"/>
                <a:gd name="T70" fmla="*/ 1228 w 2879"/>
                <a:gd name="T71" fmla="*/ 2442 h 2992"/>
                <a:gd name="T72" fmla="*/ 1135 w 2879"/>
                <a:gd name="T73" fmla="*/ 1849 h 2992"/>
                <a:gd name="T74" fmla="*/ 958 w 2879"/>
                <a:gd name="T75" fmla="*/ 1385 h 2992"/>
                <a:gd name="T76" fmla="*/ 677 w 2879"/>
                <a:gd name="T77" fmla="*/ 2535 h 2992"/>
                <a:gd name="T78" fmla="*/ 914 w 2879"/>
                <a:gd name="T79" fmla="*/ 2806 h 2992"/>
                <a:gd name="T80" fmla="*/ 1934 w 2879"/>
                <a:gd name="T81" fmla="*/ 2911 h 2992"/>
                <a:gd name="T82" fmla="*/ 2320 w 2879"/>
                <a:gd name="T83" fmla="*/ 2603 h 2992"/>
                <a:gd name="T84" fmla="*/ 2523 w 2879"/>
                <a:gd name="T85" fmla="*/ 520 h 2992"/>
                <a:gd name="T86" fmla="*/ 1516 w 2879"/>
                <a:gd name="T87" fmla="*/ 29 h 2992"/>
                <a:gd name="T88" fmla="*/ 408 w 2879"/>
                <a:gd name="T89" fmla="*/ 463 h 29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879" h="2992">
                  <a:moveTo>
                    <a:pt x="1549" y="2908"/>
                  </a:moveTo>
                  <a:lnTo>
                    <a:pt x="1549" y="2823"/>
                  </a:lnTo>
                  <a:lnTo>
                    <a:pt x="1575" y="2823"/>
                  </a:lnTo>
                  <a:cubicBezTo>
                    <a:pt x="1577" y="2850"/>
                    <a:pt x="1583" y="2853"/>
                    <a:pt x="1583" y="2882"/>
                  </a:cubicBezTo>
                  <a:cubicBezTo>
                    <a:pt x="1583" y="2908"/>
                    <a:pt x="1573" y="2905"/>
                    <a:pt x="1549" y="2908"/>
                  </a:cubicBezTo>
                  <a:close/>
                  <a:moveTo>
                    <a:pt x="1761" y="2882"/>
                  </a:moveTo>
                  <a:cubicBezTo>
                    <a:pt x="1750" y="2860"/>
                    <a:pt x="1753" y="2873"/>
                    <a:pt x="1753" y="2840"/>
                  </a:cubicBezTo>
                  <a:cubicBezTo>
                    <a:pt x="1813" y="2845"/>
                    <a:pt x="1781" y="2880"/>
                    <a:pt x="1761" y="2882"/>
                  </a:cubicBezTo>
                  <a:close/>
                  <a:moveTo>
                    <a:pt x="1321" y="2857"/>
                  </a:moveTo>
                  <a:lnTo>
                    <a:pt x="1321" y="2806"/>
                  </a:lnTo>
                  <a:lnTo>
                    <a:pt x="1346" y="2806"/>
                  </a:lnTo>
                  <a:cubicBezTo>
                    <a:pt x="1348" y="2829"/>
                    <a:pt x="1350" y="2829"/>
                    <a:pt x="1355" y="2848"/>
                  </a:cubicBezTo>
                  <a:cubicBezTo>
                    <a:pt x="1341" y="2850"/>
                    <a:pt x="1328" y="2848"/>
                    <a:pt x="1321" y="2857"/>
                  </a:cubicBezTo>
                  <a:close/>
                  <a:moveTo>
                    <a:pt x="1363" y="2798"/>
                  </a:moveTo>
                  <a:lnTo>
                    <a:pt x="1524" y="2798"/>
                  </a:lnTo>
                  <a:cubicBezTo>
                    <a:pt x="1504" y="2840"/>
                    <a:pt x="1521" y="2884"/>
                    <a:pt x="1524" y="2925"/>
                  </a:cubicBezTo>
                  <a:lnTo>
                    <a:pt x="1338" y="2925"/>
                  </a:lnTo>
                  <a:cubicBezTo>
                    <a:pt x="1376" y="2868"/>
                    <a:pt x="1399" y="2865"/>
                    <a:pt x="1363" y="2798"/>
                  </a:cubicBezTo>
                  <a:close/>
                  <a:moveTo>
                    <a:pt x="1287" y="2874"/>
                  </a:moveTo>
                  <a:cubicBezTo>
                    <a:pt x="1307" y="2879"/>
                    <a:pt x="1312" y="2882"/>
                    <a:pt x="1338" y="2882"/>
                  </a:cubicBezTo>
                  <a:cubicBezTo>
                    <a:pt x="1331" y="2906"/>
                    <a:pt x="1340" y="2897"/>
                    <a:pt x="1316" y="2911"/>
                  </a:cubicBezTo>
                  <a:cubicBezTo>
                    <a:pt x="1275" y="2934"/>
                    <a:pt x="1165" y="2927"/>
                    <a:pt x="1143" y="2882"/>
                  </a:cubicBezTo>
                  <a:cubicBezTo>
                    <a:pt x="1135" y="2866"/>
                    <a:pt x="1139" y="2855"/>
                    <a:pt x="1145" y="2835"/>
                  </a:cubicBezTo>
                  <a:cubicBezTo>
                    <a:pt x="1153" y="2811"/>
                    <a:pt x="1158" y="2797"/>
                    <a:pt x="1160" y="2772"/>
                  </a:cubicBezTo>
                  <a:lnTo>
                    <a:pt x="1312" y="2783"/>
                  </a:lnTo>
                  <a:cubicBezTo>
                    <a:pt x="1289" y="2816"/>
                    <a:pt x="1287" y="2814"/>
                    <a:pt x="1287" y="2874"/>
                  </a:cubicBezTo>
                  <a:close/>
                  <a:moveTo>
                    <a:pt x="1084" y="2874"/>
                  </a:moveTo>
                  <a:cubicBezTo>
                    <a:pt x="1021" y="2874"/>
                    <a:pt x="1025" y="2869"/>
                    <a:pt x="974" y="2857"/>
                  </a:cubicBezTo>
                  <a:lnTo>
                    <a:pt x="1036" y="2731"/>
                  </a:lnTo>
                  <a:cubicBezTo>
                    <a:pt x="1070" y="2739"/>
                    <a:pt x="1099" y="2754"/>
                    <a:pt x="1143" y="2755"/>
                  </a:cubicBezTo>
                  <a:cubicBezTo>
                    <a:pt x="1125" y="2800"/>
                    <a:pt x="1149" y="2744"/>
                    <a:pt x="1122" y="2776"/>
                  </a:cubicBezTo>
                  <a:cubicBezTo>
                    <a:pt x="1104" y="2798"/>
                    <a:pt x="1114" y="2769"/>
                    <a:pt x="1116" y="2807"/>
                  </a:cubicBezTo>
                  <a:cubicBezTo>
                    <a:pt x="1118" y="2844"/>
                    <a:pt x="1120" y="2874"/>
                    <a:pt x="1084" y="2874"/>
                  </a:cubicBezTo>
                  <a:close/>
                  <a:moveTo>
                    <a:pt x="1736" y="2899"/>
                  </a:moveTo>
                  <a:cubicBezTo>
                    <a:pt x="1699" y="2908"/>
                    <a:pt x="1632" y="2924"/>
                    <a:pt x="1592" y="2925"/>
                  </a:cubicBezTo>
                  <a:cubicBezTo>
                    <a:pt x="1607" y="2859"/>
                    <a:pt x="1616" y="2924"/>
                    <a:pt x="1599" y="2806"/>
                  </a:cubicBezTo>
                  <a:cubicBezTo>
                    <a:pt x="1592" y="2802"/>
                    <a:pt x="1584" y="2800"/>
                    <a:pt x="1581" y="2800"/>
                  </a:cubicBezTo>
                  <a:lnTo>
                    <a:pt x="1558" y="2789"/>
                  </a:lnTo>
                  <a:cubicBezTo>
                    <a:pt x="1664" y="2765"/>
                    <a:pt x="1744" y="2775"/>
                    <a:pt x="1837" y="2730"/>
                  </a:cubicBezTo>
                  <a:lnTo>
                    <a:pt x="1888" y="2857"/>
                  </a:lnTo>
                  <a:cubicBezTo>
                    <a:pt x="1864" y="2869"/>
                    <a:pt x="1833" y="2876"/>
                    <a:pt x="1803" y="2882"/>
                  </a:cubicBezTo>
                  <a:lnTo>
                    <a:pt x="1803" y="2815"/>
                  </a:lnTo>
                  <a:cubicBezTo>
                    <a:pt x="1759" y="2811"/>
                    <a:pt x="1788" y="2804"/>
                    <a:pt x="1744" y="2815"/>
                  </a:cubicBezTo>
                  <a:cubicBezTo>
                    <a:pt x="1756" y="2797"/>
                    <a:pt x="1767" y="2781"/>
                    <a:pt x="1778" y="2764"/>
                  </a:cubicBezTo>
                  <a:cubicBezTo>
                    <a:pt x="1738" y="2773"/>
                    <a:pt x="1722" y="2778"/>
                    <a:pt x="1710" y="2815"/>
                  </a:cubicBezTo>
                  <a:cubicBezTo>
                    <a:pt x="1701" y="2846"/>
                    <a:pt x="1719" y="2868"/>
                    <a:pt x="1736" y="2899"/>
                  </a:cubicBezTo>
                  <a:close/>
                  <a:moveTo>
                    <a:pt x="1353" y="2165"/>
                  </a:moveTo>
                  <a:cubicBezTo>
                    <a:pt x="1390" y="2221"/>
                    <a:pt x="1360" y="2325"/>
                    <a:pt x="1427" y="2339"/>
                  </a:cubicBezTo>
                  <a:cubicBezTo>
                    <a:pt x="1434" y="2077"/>
                    <a:pt x="1373" y="2191"/>
                    <a:pt x="1342" y="2121"/>
                  </a:cubicBezTo>
                  <a:cubicBezTo>
                    <a:pt x="1327" y="2045"/>
                    <a:pt x="1349" y="2044"/>
                    <a:pt x="1358" y="1989"/>
                  </a:cubicBezTo>
                  <a:cubicBezTo>
                    <a:pt x="1365" y="1942"/>
                    <a:pt x="1321" y="1950"/>
                    <a:pt x="1311" y="1892"/>
                  </a:cubicBezTo>
                  <a:cubicBezTo>
                    <a:pt x="1357" y="1820"/>
                    <a:pt x="1435" y="1869"/>
                    <a:pt x="1428" y="1793"/>
                  </a:cubicBezTo>
                  <a:cubicBezTo>
                    <a:pt x="1395" y="1772"/>
                    <a:pt x="1337" y="1792"/>
                    <a:pt x="1316" y="1759"/>
                  </a:cubicBezTo>
                  <a:cubicBezTo>
                    <a:pt x="1296" y="1727"/>
                    <a:pt x="1329" y="1682"/>
                    <a:pt x="1346" y="1665"/>
                  </a:cubicBezTo>
                  <a:cubicBezTo>
                    <a:pt x="1395" y="1679"/>
                    <a:pt x="1376" y="1680"/>
                    <a:pt x="1400" y="1719"/>
                  </a:cubicBezTo>
                  <a:cubicBezTo>
                    <a:pt x="1515" y="1731"/>
                    <a:pt x="1523" y="1715"/>
                    <a:pt x="1625" y="1757"/>
                  </a:cubicBezTo>
                  <a:cubicBezTo>
                    <a:pt x="1634" y="1916"/>
                    <a:pt x="1547" y="1882"/>
                    <a:pt x="1457" y="1886"/>
                  </a:cubicBezTo>
                  <a:cubicBezTo>
                    <a:pt x="1427" y="1888"/>
                    <a:pt x="1405" y="1892"/>
                    <a:pt x="1385" y="1909"/>
                  </a:cubicBezTo>
                  <a:cubicBezTo>
                    <a:pt x="1409" y="1929"/>
                    <a:pt x="1409" y="1927"/>
                    <a:pt x="1448" y="1935"/>
                  </a:cubicBezTo>
                  <a:cubicBezTo>
                    <a:pt x="1533" y="1952"/>
                    <a:pt x="1492" y="2005"/>
                    <a:pt x="1511" y="2100"/>
                  </a:cubicBezTo>
                  <a:cubicBezTo>
                    <a:pt x="1550" y="2041"/>
                    <a:pt x="1523" y="1991"/>
                    <a:pt x="1577" y="1967"/>
                  </a:cubicBezTo>
                  <a:cubicBezTo>
                    <a:pt x="1610" y="2042"/>
                    <a:pt x="1601" y="2076"/>
                    <a:pt x="1577" y="2149"/>
                  </a:cubicBezTo>
                  <a:cubicBezTo>
                    <a:pt x="1617" y="2174"/>
                    <a:pt x="1618" y="2137"/>
                    <a:pt x="1627" y="2196"/>
                  </a:cubicBezTo>
                  <a:cubicBezTo>
                    <a:pt x="1638" y="2274"/>
                    <a:pt x="1612" y="2358"/>
                    <a:pt x="1557" y="2407"/>
                  </a:cubicBezTo>
                  <a:cubicBezTo>
                    <a:pt x="1497" y="2459"/>
                    <a:pt x="1503" y="2425"/>
                    <a:pt x="1502" y="2535"/>
                  </a:cubicBezTo>
                  <a:cubicBezTo>
                    <a:pt x="1502" y="2594"/>
                    <a:pt x="1503" y="2655"/>
                    <a:pt x="1479" y="2701"/>
                  </a:cubicBezTo>
                  <a:cubicBezTo>
                    <a:pt x="1383" y="2681"/>
                    <a:pt x="1423" y="2605"/>
                    <a:pt x="1425" y="2434"/>
                  </a:cubicBezTo>
                  <a:cubicBezTo>
                    <a:pt x="1366" y="2389"/>
                    <a:pt x="1294" y="2369"/>
                    <a:pt x="1302" y="2221"/>
                  </a:cubicBezTo>
                  <a:cubicBezTo>
                    <a:pt x="1305" y="2178"/>
                    <a:pt x="1313" y="2169"/>
                    <a:pt x="1353" y="2165"/>
                  </a:cubicBezTo>
                  <a:close/>
                  <a:moveTo>
                    <a:pt x="677" y="2535"/>
                  </a:moveTo>
                  <a:cubicBezTo>
                    <a:pt x="685" y="2563"/>
                    <a:pt x="678" y="2547"/>
                    <a:pt x="699" y="2565"/>
                  </a:cubicBezTo>
                  <a:cubicBezTo>
                    <a:pt x="752" y="2611"/>
                    <a:pt x="903" y="2695"/>
                    <a:pt x="965" y="2696"/>
                  </a:cubicBezTo>
                  <a:cubicBezTo>
                    <a:pt x="959" y="2722"/>
                    <a:pt x="954" y="2721"/>
                    <a:pt x="948" y="2747"/>
                  </a:cubicBezTo>
                  <a:cubicBezTo>
                    <a:pt x="896" y="2746"/>
                    <a:pt x="791" y="2693"/>
                    <a:pt x="755" y="2669"/>
                  </a:cubicBezTo>
                  <a:cubicBezTo>
                    <a:pt x="589" y="2561"/>
                    <a:pt x="451" y="2449"/>
                    <a:pt x="329" y="2283"/>
                  </a:cubicBezTo>
                  <a:cubicBezTo>
                    <a:pt x="91" y="1958"/>
                    <a:pt x="5" y="1570"/>
                    <a:pt x="97" y="1150"/>
                  </a:cubicBezTo>
                  <a:cubicBezTo>
                    <a:pt x="143" y="940"/>
                    <a:pt x="268" y="687"/>
                    <a:pt x="421" y="535"/>
                  </a:cubicBezTo>
                  <a:cubicBezTo>
                    <a:pt x="430" y="526"/>
                    <a:pt x="434" y="523"/>
                    <a:pt x="442" y="514"/>
                  </a:cubicBezTo>
                  <a:cubicBezTo>
                    <a:pt x="504" y="446"/>
                    <a:pt x="576" y="385"/>
                    <a:pt x="652" y="334"/>
                  </a:cubicBezTo>
                  <a:cubicBezTo>
                    <a:pt x="1121" y="23"/>
                    <a:pt x="1735" y="0"/>
                    <a:pt x="2203" y="315"/>
                  </a:cubicBezTo>
                  <a:lnTo>
                    <a:pt x="2390" y="467"/>
                  </a:lnTo>
                  <a:cubicBezTo>
                    <a:pt x="2613" y="693"/>
                    <a:pt x="2811" y="1034"/>
                    <a:pt x="2811" y="1375"/>
                  </a:cubicBezTo>
                  <a:lnTo>
                    <a:pt x="2811" y="1528"/>
                  </a:lnTo>
                  <a:cubicBezTo>
                    <a:pt x="2811" y="1813"/>
                    <a:pt x="2667" y="2145"/>
                    <a:pt x="2537" y="2304"/>
                  </a:cubicBezTo>
                  <a:cubicBezTo>
                    <a:pt x="2493" y="2358"/>
                    <a:pt x="2460" y="2391"/>
                    <a:pt x="2411" y="2440"/>
                  </a:cubicBezTo>
                  <a:cubicBezTo>
                    <a:pt x="2306" y="2545"/>
                    <a:pt x="2055" y="2744"/>
                    <a:pt x="1922" y="2747"/>
                  </a:cubicBezTo>
                  <a:cubicBezTo>
                    <a:pt x="1917" y="2727"/>
                    <a:pt x="1914" y="2722"/>
                    <a:pt x="1914" y="2696"/>
                  </a:cubicBezTo>
                  <a:cubicBezTo>
                    <a:pt x="1995" y="2694"/>
                    <a:pt x="2114" y="2602"/>
                    <a:pt x="2176" y="2569"/>
                  </a:cubicBezTo>
                  <a:cubicBezTo>
                    <a:pt x="2169" y="2539"/>
                    <a:pt x="2155" y="2526"/>
                    <a:pt x="2142" y="2501"/>
                  </a:cubicBezTo>
                  <a:cubicBezTo>
                    <a:pt x="2102" y="2424"/>
                    <a:pt x="2080" y="2361"/>
                    <a:pt x="2068" y="2270"/>
                  </a:cubicBezTo>
                  <a:cubicBezTo>
                    <a:pt x="2051" y="2134"/>
                    <a:pt x="2024" y="1600"/>
                    <a:pt x="2024" y="1502"/>
                  </a:cubicBezTo>
                  <a:cubicBezTo>
                    <a:pt x="2024" y="1424"/>
                    <a:pt x="1992" y="1413"/>
                    <a:pt x="1945" y="1378"/>
                  </a:cubicBezTo>
                  <a:cubicBezTo>
                    <a:pt x="1914" y="1354"/>
                    <a:pt x="1853" y="1317"/>
                    <a:pt x="1812" y="1308"/>
                  </a:cubicBezTo>
                  <a:cubicBezTo>
                    <a:pt x="1769" y="1389"/>
                    <a:pt x="1656" y="1489"/>
                    <a:pt x="1575" y="1511"/>
                  </a:cubicBezTo>
                  <a:cubicBezTo>
                    <a:pt x="1583" y="1540"/>
                    <a:pt x="1596" y="1544"/>
                    <a:pt x="1621" y="1558"/>
                  </a:cubicBezTo>
                  <a:cubicBezTo>
                    <a:pt x="1654" y="1577"/>
                    <a:pt x="1652" y="1575"/>
                    <a:pt x="1679" y="1601"/>
                  </a:cubicBezTo>
                  <a:cubicBezTo>
                    <a:pt x="1722" y="1645"/>
                    <a:pt x="1728" y="1668"/>
                    <a:pt x="1742" y="1733"/>
                  </a:cubicBezTo>
                  <a:cubicBezTo>
                    <a:pt x="1753" y="1781"/>
                    <a:pt x="1762" y="1854"/>
                    <a:pt x="1761" y="1908"/>
                  </a:cubicBezTo>
                  <a:cubicBezTo>
                    <a:pt x="1761" y="1979"/>
                    <a:pt x="1770" y="2024"/>
                    <a:pt x="1770" y="2095"/>
                  </a:cubicBezTo>
                  <a:cubicBezTo>
                    <a:pt x="1770" y="2175"/>
                    <a:pt x="1761" y="2221"/>
                    <a:pt x="1761" y="2298"/>
                  </a:cubicBezTo>
                  <a:cubicBezTo>
                    <a:pt x="1762" y="2375"/>
                    <a:pt x="1746" y="2429"/>
                    <a:pt x="1744" y="2493"/>
                  </a:cubicBezTo>
                  <a:lnTo>
                    <a:pt x="1685" y="2493"/>
                  </a:lnTo>
                  <a:cubicBezTo>
                    <a:pt x="1681" y="2447"/>
                    <a:pt x="1668" y="2400"/>
                    <a:pt x="1668" y="2349"/>
                  </a:cubicBezTo>
                  <a:cubicBezTo>
                    <a:pt x="1668" y="2091"/>
                    <a:pt x="1708" y="1881"/>
                    <a:pt x="1609" y="1688"/>
                  </a:cubicBezTo>
                  <a:cubicBezTo>
                    <a:pt x="1566" y="1604"/>
                    <a:pt x="1470" y="1541"/>
                    <a:pt x="1383" y="1607"/>
                  </a:cubicBezTo>
                  <a:cubicBezTo>
                    <a:pt x="1200" y="1748"/>
                    <a:pt x="1245" y="1884"/>
                    <a:pt x="1223" y="2031"/>
                  </a:cubicBezTo>
                  <a:cubicBezTo>
                    <a:pt x="1217" y="2072"/>
                    <a:pt x="1218" y="2102"/>
                    <a:pt x="1224" y="2141"/>
                  </a:cubicBezTo>
                  <a:lnTo>
                    <a:pt x="1228" y="2442"/>
                  </a:lnTo>
                  <a:cubicBezTo>
                    <a:pt x="1228" y="2487"/>
                    <a:pt x="1205" y="2500"/>
                    <a:pt x="1160" y="2501"/>
                  </a:cubicBezTo>
                  <a:cubicBezTo>
                    <a:pt x="1159" y="2465"/>
                    <a:pt x="1152" y="2467"/>
                    <a:pt x="1151" y="2425"/>
                  </a:cubicBezTo>
                  <a:lnTo>
                    <a:pt x="1135" y="1849"/>
                  </a:lnTo>
                  <a:cubicBezTo>
                    <a:pt x="1135" y="1673"/>
                    <a:pt x="1215" y="1607"/>
                    <a:pt x="1321" y="1536"/>
                  </a:cubicBezTo>
                  <a:cubicBezTo>
                    <a:pt x="1259" y="1444"/>
                    <a:pt x="1243" y="1545"/>
                    <a:pt x="1084" y="1308"/>
                  </a:cubicBezTo>
                  <a:cubicBezTo>
                    <a:pt x="1032" y="1335"/>
                    <a:pt x="1004" y="1350"/>
                    <a:pt x="958" y="1385"/>
                  </a:cubicBezTo>
                  <a:cubicBezTo>
                    <a:pt x="891" y="1434"/>
                    <a:pt x="881" y="1445"/>
                    <a:pt x="880" y="1511"/>
                  </a:cubicBezTo>
                  <a:cubicBezTo>
                    <a:pt x="878" y="1674"/>
                    <a:pt x="851" y="2123"/>
                    <a:pt x="824" y="2266"/>
                  </a:cubicBezTo>
                  <a:cubicBezTo>
                    <a:pt x="805" y="2361"/>
                    <a:pt x="772" y="2527"/>
                    <a:pt x="677" y="2535"/>
                  </a:cubicBezTo>
                  <a:close/>
                  <a:moveTo>
                    <a:pt x="0" y="1426"/>
                  </a:moveTo>
                  <a:cubicBezTo>
                    <a:pt x="0" y="1915"/>
                    <a:pt x="185" y="2298"/>
                    <a:pt x="549" y="2596"/>
                  </a:cubicBezTo>
                  <a:cubicBezTo>
                    <a:pt x="716" y="2732"/>
                    <a:pt x="761" y="2732"/>
                    <a:pt x="914" y="2806"/>
                  </a:cubicBezTo>
                  <a:cubicBezTo>
                    <a:pt x="902" y="2825"/>
                    <a:pt x="889" y="2842"/>
                    <a:pt x="889" y="2874"/>
                  </a:cubicBezTo>
                  <a:cubicBezTo>
                    <a:pt x="889" y="2941"/>
                    <a:pt x="1344" y="2992"/>
                    <a:pt x="1482" y="2992"/>
                  </a:cubicBezTo>
                  <a:cubicBezTo>
                    <a:pt x="1595" y="2992"/>
                    <a:pt x="1822" y="2950"/>
                    <a:pt x="1934" y="2911"/>
                  </a:cubicBezTo>
                  <a:cubicBezTo>
                    <a:pt x="1961" y="2902"/>
                    <a:pt x="1965" y="2897"/>
                    <a:pt x="1990" y="2891"/>
                  </a:cubicBezTo>
                  <a:cubicBezTo>
                    <a:pt x="1987" y="2857"/>
                    <a:pt x="1972" y="2841"/>
                    <a:pt x="1964" y="2806"/>
                  </a:cubicBezTo>
                  <a:cubicBezTo>
                    <a:pt x="2149" y="2709"/>
                    <a:pt x="2126" y="2751"/>
                    <a:pt x="2320" y="2603"/>
                  </a:cubicBezTo>
                  <a:cubicBezTo>
                    <a:pt x="2642" y="2357"/>
                    <a:pt x="2879" y="1923"/>
                    <a:pt x="2879" y="1477"/>
                  </a:cubicBezTo>
                  <a:cubicBezTo>
                    <a:pt x="2879" y="1164"/>
                    <a:pt x="2759" y="794"/>
                    <a:pt x="2563" y="565"/>
                  </a:cubicBezTo>
                  <a:cubicBezTo>
                    <a:pt x="2547" y="546"/>
                    <a:pt x="2538" y="540"/>
                    <a:pt x="2523" y="520"/>
                  </a:cubicBezTo>
                  <a:cubicBezTo>
                    <a:pt x="2507" y="499"/>
                    <a:pt x="2498" y="491"/>
                    <a:pt x="2479" y="471"/>
                  </a:cubicBezTo>
                  <a:cubicBezTo>
                    <a:pt x="2361" y="355"/>
                    <a:pt x="2228" y="254"/>
                    <a:pt x="2072" y="176"/>
                  </a:cubicBezTo>
                  <a:cubicBezTo>
                    <a:pt x="1922" y="101"/>
                    <a:pt x="1735" y="29"/>
                    <a:pt x="1516" y="29"/>
                  </a:cubicBezTo>
                  <a:cubicBezTo>
                    <a:pt x="1101" y="29"/>
                    <a:pt x="857" y="107"/>
                    <a:pt x="552" y="335"/>
                  </a:cubicBezTo>
                  <a:cubicBezTo>
                    <a:pt x="527" y="353"/>
                    <a:pt x="523" y="359"/>
                    <a:pt x="502" y="378"/>
                  </a:cubicBezTo>
                  <a:lnTo>
                    <a:pt x="408" y="463"/>
                  </a:lnTo>
                  <a:cubicBezTo>
                    <a:pt x="388" y="484"/>
                    <a:pt x="384" y="493"/>
                    <a:pt x="366" y="514"/>
                  </a:cubicBezTo>
                  <a:cubicBezTo>
                    <a:pt x="152" y="755"/>
                    <a:pt x="0" y="1086"/>
                    <a:pt x="0" y="14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31" name="Freeform 14">
              <a:extLst>
                <a:ext uri="{FF2B5EF4-FFF2-40B4-BE49-F238E27FC236}">
                  <a16:creationId xmlns:a16="http://schemas.microsoft.com/office/drawing/2014/main" id="{410E041F-D3C9-4B08-A535-7AFD70150B8A}"/>
                </a:ext>
              </a:extLst>
            </p:cNvPr>
            <p:cNvSpPr>
              <a:spLocks noEditPoints="1"/>
            </p:cNvSpPr>
            <p:nvPr/>
          </p:nvSpPr>
          <p:spPr bwMode="auto">
            <a:xfrm>
              <a:off x="4065588" y="1646238"/>
              <a:ext cx="969963" cy="958850"/>
            </a:xfrm>
            <a:custGeom>
              <a:avLst/>
              <a:gdLst>
                <a:gd name="T0" fmla="*/ 2152 w 4182"/>
                <a:gd name="T1" fmla="*/ 4022 h 4106"/>
                <a:gd name="T2" fmla="*/ 1282 w 4182"/>
                <a:gd name="T3" fmla="*/ 3867 h 4106"/>
                <a:gd name="T4" fmla="*/ 834 w 4182"/>
                <a:gd name="T5" fmla="*/ 3603 h 4106"/>
                <a:gd name="T6" fmla="*/ 773 w 4182"/>
                <a:gd name="T7" fmla="*/ 3546 h 4106"/>
                <a:gd name="T8" fmla="*/ 646 w 4182"/>
                <a:gd name="T9" fmla="*/ 3427 h 4106"/>
                <a:gd name="T10" fmla="*/ 382 w 4182"/>
                <a:gd name="T11" fmla="*/ 3098 h 4106"/>
                <a:gd name="T12" fmla="*/ 94 w 4182"/>
                <a:gd name="T13" fmla="*/ 2184 h 4106"/>
                <a:gd name="T14" fmla="*/ 280 w 4182"/>
                <a:gd name="T15" fmla="*/ 1211 h 4106"/>
                <a:gd name="T16" fmla="*/ 567 w 4182"/>
                <a:gd name="T17" fmla="*/ 769 h 4106"/>
                <a:gd name="T18" fmla="*/ 630 w 4182"/>
                <a:gd name="T19" fmla="*/ 713 h 4106"/>
                <a:gd name="T20" fmla="*/ 953 w 4182"/>
                <a:gd name="T21" fmla="*/ 427 h 4106"/>
                <a:gd name="T22" fmla="*/ 2075 w 4182"/>
                <a:gd name="T23" fmla="*/ 85 h 4106"/>
                <a:gd name="T24" fmla="*/ 2939 w 4182"/>
                <a:gd name="T25" fmla="*/ 288 h 4106"/>
                <a:gd name="T26" fmla="*/ 3360 w 4182"/>
                <a:gd name="T27" fmla="*/ 578 h 4106"/>
                <a:gd name="T28" fmla="*/ 3483 w 4182"/>
                <a:gd name="T29" fmla="*/ 700 h 4106"/>
                <a:gd name="T30" fmla="*/ 3647 w 4182"/>
                <a:gd name="T31" fmla="*/ 893 h 4106"/>
                <a:gd name="T32" fmla="*/ 4023 w 4182"/>
                <a:gd name="T33" fmla="*/ 1947 h 4106"/>
                <a:gd name="T34" fmla="*/ 3777 w 4182"/>
                <a:gd name="T35" fmla="*/ 3014 h 4106"/>
                <a:gd name="T36" fmla="*/ 3473 w 4182"/>
                <a:gd name="T37" fmla="*/ 3429 h 4106"/>
                <a:gd name="T38" fmla="*/ 3077 w 4182"/>
                <a:gd name="T39" fmla="*/ 3745 h 4106"/>
                <a:gd name="T40" fmla="*/ 2914 w 4182"/>
                <a:gd name="T41" fmla="*/ 3827 h 4106"/>
                <a:gd name="T42" fmla="*/ 2567 w 4182"/>
                <a:gd name="T43" fmla="*/ 3955 h 4106"/>
                <a:gd name="T44" fmla="*/ 2152 w 4182"/>
                <a:gd name="T45" fmla="*/ 4022 h 4106"/>
                <a:gd name="T46" fmla="*/ 9 w 4182"/>
                <a:gd name="T47" fmla="*/ 1880 h 4106"/>
                <a:gd name="T48" fmla="*/ 62 w 4182"/>
                <a:gd name="T49" fmla="*/ 2563 h 4106"/>
                <a:gd name="T50" fmla="*/ 122 w 4182"/>
                <a:gd name="T51" fmla="*/ 2749 h 4106"/>
                <a:gd name="T52" fmla="*/ 480 w 4182"/>
                <a:gd name="T53" fmla="*/ 3373 h 4106"/>
                <a:gd name="T54" fmla="*/ 730 w 4182"/>
                <a:gd name="T55" fmla="*/ 3623 h 4106"/>
                <a:gd name="T56" fmla="*/ 868 w 4182"/>
                <a:gd name="T57" fmla="*/ 3730 h 4106"/>
                <a:gd name="T58" fmla="*/ 939 w 4182"/>
                <a:gd name="T59" fmla="*/ 3778 h 4106"/>
                <a:gd name="T60" fmla="*/ 1017 w 4182"/>
                <a:gd name="T61" fmla="*/ 3827 h 4106"/>
                <a:gd name="T62" fmla="*/ 1982 w 4182"/>
                <a:gd name="T63" fmla="*/ 4106 h 4106"/>
                <a:gd name="T64" fmla="*/ 2935 w 4182"/>
                <a:gd name="T65" fmla="*/ 3917 h 4106"/>
                <a:gd name="T66" fmla="*/ 3094 w 4182"/>
                <a:gd name="T67" fmla="*/ 3830 h 4106"/>
                <a:gd name="T68" fmla="*/ 3243 w 4182"/>
                <a:gd name="T69" fmla="*/ 3733 h 4106"/>
                <a:gd name="T70" fmla="*/ 3379 w 4182"/>
                <a:gd name="T71" fmla="*/ 3624 h 4106"/>
                <a:gd name="T72" fmla="*/ 3445 w 4182"/>
                <a:gd name="T73" fmla="*/ 3571 h 4106"/>
                <a:gd name="T74" fmla="*/ 3624 w 4182"/>
                <a:gd name="T75" fmla="*/ 3377 h 4106"/>
                <a:gd name="T76" fmla="*/ 3915 w 4182"/>
                <a:gd name="T77" fmla="*/ 2932 h 4106"/>
                <a:gd name="T78" fmla="*/ 3944 w 4182"/>
                <a:gd name="T79" fmla="*/ 1247 h 4106"/>
                <a:gd name="T80" fmla="*/ 3813 w 4182"/>
                <a:gd name="T81" fmla="*/ 1006 h 4106"/>
                <a:gd name="T82" fmla="*/ 3718 w 4182"/>
                <a:gd name="T83" fmla="*/ 847 h 4106"/>
                <a:gd name="T84" fmla="*/ 3470 w 4182"/>
                <a:gd name="T85" fmla="*/ 595 h 4106"/>
                <a:gd name="T86" fmla="*/ 3139 w 4182"/>
                <a:gd name="T87" fmla="*/ 308 h 4106"/>
                <a:gd name="T88" fmla="*/ 2067 w 4182"/>
                <a:gd name="T89" fmla="*/ 0 h 4106"/>
                <a:gd name="T90" fmla="*/ 787 w 4182"/>
                <a:gd name="T91" fmla="*/ 439 h 4106"/>
                <a:gd name="T92" fmla="*/ 89 w 4182"/>
                <a:gd name="T93" fmla="*/ 1459 h 4106"/>
                <a:gd name="T94" fmla="*/ 9 w 4182"/>
                <a:gd name="T95" fmla="*/ 1880 h 4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182" h="4106">
                  <a:moveTo>
                    <a:pt x="2152" y="4022"/>
                  </a:moveTo>
                  <a:cubicBezTo>
                    <a:pt x="1818" y="4022"/>
                    <a:pt x="1527" y="3989"/>
                    <a:pt x="1282" y="3867"/>
                  </a:cubicBezTo>
                  <a:cubicBezTo>
                    <a:pt x="1123" y="3787"/>
                    <a:pt x="973" y="3712"/>
                    <a:pt x="834" y="3603"/>
                  </a:cubicBezTo>
                  <a:cubicBezTo>
                    <a:pt x="808" y="3583"/>
                    <a:pt x="797" y="3565"/>
                    <a:pt x="773" y="3546"/>
                  </a:cubicBezTo>
                  <a:cubicBezTo>
                    <a:pt x="711" y="3497"/>
                    <a:pt x="693" y="3468"/>
                    <a:pt x="646" y="3427"/>
                  </a:cubicBezTo>
                  <a:cubicBezTo>
                    <a:pt x="560" y="3351"/>
                    <a:pt x="442" y="3197"/>
                    <a:pt x="382" y="3098"/>
                  </a:cubicBezTo>
                  <a:cubicBezTo>
                    <a:pt x="250" y="2879"/>
                    <a:pt x="94" y="2473"/>
                    <a:pt x="94" y="2184"/>
                  </a:cubicBezTo>
                  <a:cubicBezTo>
                    <a:pt x="94" y="1799"/>
                    <a:pt x="106" y="1560"/>
                    <a:pt x="280" y="1211"/>
                  </a:cubicBezTo>
                  <a:cubicBezTo>
                    <a:pt x="334" y="1105"/>
                    <a:pt x="478" y="840"/>
                    <a:pt x="567" y="769"/>
                  </a:cubicBezTo>
                  <a:cubicBezTo>
                    <a:pt x="595" y="747"/>
                    <a:pt x="604" y="739"/>
                    <a:pt x="630" y="713"/>
                  </a:cubicBezTo>
                  <a:lnTo>
                    <a:pt x="953" y="427"/>
                  </a:lnTo>
                  <a:cubicBezTo>
                    <a:pt x="1277" y="213"/>
                    <a:pt x="1674" y="85"/>
                    <a:pt x="2075" y="85"/>
                  </a:cubicBezTo>
                  <a:cubicBezTo>
                    <a:pt x="2385" y="85"/>
                    <a:pt x="2717" y="174"/>
                    <a:pt x="2939" y="288"/>
                  </a:cubicBezTo>
                  <a:lnTo>
                    <a:pt x="3360" y="578"/>
                  </a:lnTo>
                  <a:cubicBezTo>
                    <a:pt x="3430" y="647"/>
                    <a:pt x="3408" y="610"/>
                    <a:pt x="3483" y="700"/>
                  </a:cubicBezTo>
                  <a:cubicBezTo>
                    <a:pt x="3541" y="769"/>
                    <a:pt x="3569" y="789"/>
                    <a:pt x="3647" y="893"/>
                  </a:cubicBezTo>
                  <a:cubicBezTo>
                    <a:pt x="3850" y="1164"/>
                    <a:pt x="4023" y="1591"/>
                    <a:pt x="4023" y="1947"/>
                  </a:cubicBezTo>
                  <a:cubicBezTo>
                    <a:pt x="4023" y="2470"/>
                    <a:pt x="3975" y="2614"/>
                    <a:pt x="3777" y="3014"/>
                  </a:cubicBezTo>
                  <a:cubicBezTo>
                    <a:pt x="3733" y="3103"/>
                    <a:pt x="3548" y="3369"/>
                    <a:pt x="3473" y="3429"/>
                  </a:cubicBezTo>
                  <a:cubicBezTo>
                    <a:pt x="3340" y="3534"/>
                    <a:pt x="3274" y="3636"/>
                    <a:pt x="3077" y="3745"/>
                  </a:cubicBezTo>
                  <a:cubicBezTo>
                    <a:pt x="3019" y="3777"/>
                    <a:pt x="2974" y="3800"/>
                    <a:pt x="2914" y="3827"/>
                  </a:cubicBezTo>
                  <a:cubicBezTo>
                    <a:pt x="2776" y="3889"/>
                    <a:pt x="2714" y="3912"/>
                    <a:pt x="2567" y="3955"/>
                  </a:cubicBezTo>
                  <a:cubicBezTo>
                    <a:pt x="2455" y="3988"/>
                    <a:pt x="2297" y="4022"/>
                    <a:pt x="2152" y="4022"/>
                  </a:cubicBezTo>
                  <a:close/>
                  <a:moveTo>
                    <a:pt x="9" y="1880"/>
                  </a:moveTo>
                  <a:cubicBezTo>
                    <a:pt x="9" y="2149"/>
                    <a:pt x="0" y="2296"/>
                    <a:pt x="62" y="2563"/>
                  </a:cubicBezTo>
                  <a:cubicBezTo>
                    <a:pt x="76" y="2621"/>
                    <a:pt x="99" y="2693"/>
                    <a:pt x="122" y="2749"/>
                  </a:cubicBezTo>
                  <a:cubicBezTo>
                    <a:pt x="207" y="2959"/>
                    <a:pt x="341" y="3194"/>
                    <a:pt x="480" y="3373"/>
                  </a:cubicBezTo>
                  <a:cubicBezTo>
                    <a:pt x="543" y="3455"/>
                    <a:pt x="651" y="3558"/>
                    <a:pt x="730" y="3623"/>
                  </a:cubicBezTo>
                  <a:lnTo>
                    <a:pt x="868" y="3730"/>
                  </a:lnTo>
                  <a:cubicBezTo>
                    <a:pt x="893" y="3748"/>
                    <a:pt x="914" y="3762"/>
                    <a:pt x="939" y="3778"/>
                  </a:cubicBezTo>
                  <a:cubicBezTo>
                    <a:pt x="966" y="3795"/>
                    <a:pt x="993" y="3812"/>
                    <a:pt x="1017" y="3827"/>
                  </a:cubicBezTo>
                  <a:cubicBezTo>
                    <a:pt x="1283" y="3980"/>
                    <a:pt x="1622" y="4106"/>
                    <a:pt x="1982" y="4106"/>
                  </a:cubicBezTo>
                  <a:cubicBezTo>
                    <a:pt x="2426" y="4106"/>
                    <a:pt x="2563" y="4069"/>
                    <a:pt x="2935" y="3917"/>
                  </a:cubicBezTo>
                  <a:lnTo>
                    <a:pt x="3094" y="3830"/>
                  </a:lnTo>
                  <a:cubicBezTo>
                    <a:pt x="3147" y="3801"/>
                    <a:pt x="3197" y="3767"/>
                    <a:pt x="3243" y="3733"/>
                  </a:cubicBezTo>
                  <a:lnTo>
                    <a:pt x="3379" y="3624"/>
                  </a:lnTo>
                  <a:cubicBezTo>
                    <a:pt x="3403" y="3605"/>
                    <a:pt x="3422" y="3594"/>
                    <a:pt x="3445" y="3571"/>
                  </a:cubicBezTo>
                  <a:lnTo>
                    <a:pt x="3624" y="3377"/>
                  </a:lnTo>
                  <a:cubicBezTo>
                    <a:pt x="3763" y="3205"/>
                    <a:pt x="3800" y="3163"/>
                    <a:pt x="3915" y="2932"/>
                  </a:cubicBezTo>
                  <a:cubicBezTo>
                    <a:pt x="4155" y="2453"/>
                    <a:pt x="4182" y="1744"/>
                    <a:pt x="3944" y="1247"/>
                  </a:cubicBezTo>
                  <a:lnTo>
                    <a:pt x="3813" y="1006"/>
                  </a:lnTo>
                  <a:cubicBezTo>
                    <a:pt x="3780" y="952"/>
                    <a:pt x="3753" y="896"/>
                    <a:pt x="3718" y="847"/>
                  </a:cubicBezTo>
                  <a:lnTo>
                    <a:pt x="3470" y="595"/>
                  </a:lnTo>
                  <a:cubicBezTo>
                    <a:pt x="3363" y="487"/>
                    <a:pt x="3265" y="393"/>
                    <a:pt x="3139" y="308"/>
                  </a:cubicBezTo>
                  <a:cubicBezTo>
                    <a:pt x="2870" y="127"/>
                    <a:pt x="2419" y="0"/>
                    <a:pt x="2067" y="0"/>
                  </a:cubicBezTo>
                  <a:cubicBezTo>
                    <a:pt x="1608" y="0"/>
                    <a:pt x="1130" y="165"/>
                    <a:pt x="787" y="439"/>
                  </a:cubicBezTo>
                  <a:cubicBezTo>
                    <a:pt x="457" y="703"/>
                    <a:pt x="223" y="1059"/>
                    <a:pt x="89" y="1459"/>
                  </a:cubicBezTo>
                  <a:cubicBezTo>
                    <a:pt x="52" y="1570"/>
                    <a:pt x="9" y="1739"/>
                    <a:pt x="9" y="18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32" name="Freeform 15">
              <a:extLst>
                <a:ext uri="{FF2B5EF4-FFF2-40B4-BE49-F238E27FC236}">
                  <a16:creationId xmlns:a16="http://schemas.microsoft.com/office/drawing/2014/main" id="{0F7E388E-23D7-4689-B575-A3A23C160575}"/>
                </a:ext>
              </a:extLst>
            </p:cNvPr>
            <p:cNvSpPr>
              <a:spLocks noEditPoints="1"/>
            </p:cNvSpPr>
            <p:nvPr/>
          </p:nvSpPr>
          <p:spPr bwMode="auto">
            <a:xfrm>
              <a:off x="4570413" y="2382838"/>
              <a:ext cx="298450" cy="184150"/>
            </a:xfrm>
            <a:custGeom>
              <a:avLst/>
              <a:gdLst>
                <a:gd name="T0" fmla="*/ 781 w 1287"/>
                <a:gd name="T1" fmla="*/ 444 h 788"/>
                <a:gd name="T2" fmla="*/ 1067 w 1287"/>
                <a:gd name="T3" fmla="*/ 69 h 788"/>
                <a:gd name="T4" fmla="*/ 1118 w 1287"/>
                <a:gd name="T5" fmla="*/ 128 h 788"/>
                <a:gd name="T6" fmla="*/ 1228 w 1287"/>
                <a:gd name="T7" fmla="*/ 204 h 788"/>
                <a:gd name="T8" fmla="*/ 1236 w 1287"/>
                <a:gd name="T9" fmla="*/ 187 h 788"/>
                <a:gd name="T10" fmla="*/ 1278 w 1287"/>
                <a:gd name="T11" fmla="*/ 86 h 788"/>
                <a:gd name="T12" fmla="*/ 1168 w 1287"/>
                <a:gd name="T13" fmla="*/ 103 h 788"/>
                <a:gd name="T14" fmla="*/ 997 w 1287"/>
                <a:gd name="T15" fmla="*/ 101 h 788"/>
                <a:gd name="T16" fmla="*/ 728 w 1287"/>
                <a:gd name="T17" fmla="*/ 306 h 788"/>
                <a:gd name="T18" fmla="*/ 779 w 1287"/>
                <a:gd name="T19" fmla="*/ 433 h 788"/>
                <a:gd name="T20" fmla="*/ 711 w 1287"/>
                <a:gd name="T21" fmla="*/ 314 h 788"/>
                <a:gd name="T22" fmla="*/ 398 w 1287"/>
                <a:gd name="T23" fmla="*/ 450 h 788"/>
                <a:gd name="T24" fmla="*/ 329 w 1287"/>
                <a:gd name="T25" fmla="*/ 484 h 788"/>
                <a:gd name="T26" fmla="*/ 152 w 1287"/>
                <a:gd name="T27" fmla="*/ 534 h 788"/>
                <a:gd name="T28" fmla="*/ 203 w 1287"/>
                <a:gd name="T29" fmla="*/ 721 h 788"/>
                <a:gd name="T30" fmla="*/ 102 w 1287"/>
                <a:gd name="T31" fmla="*/ 543 h 788"/>
                <a:gd name="T32" fmla="*/ 0 w 1287"/>
                <a:gd name="T33" fmla="*/ 534 h 788"/>
                <a:gd name="T34" fmla="*/ 42 w 1287"/>
                <a:gd name="T35" fmla="*/ 560 h 788"/>
                <a:gd name="T36" fmla="*/ 220 w 1287"/>
                <a:gd name="T37" fmla="*/ 534 h 788"/>
                <a:gd name="T38" fmla="*/ 313 w 1287"/>
                <a:gd name="T39" fmla="*/ 729 h 788"/>
                <a:gd name="T40" fmla="*/ 406 w 1287"/>
                <a:gd name="T41" fmla="*/ 678 h 788"/>
                <a:gd name="T42" fmla="*/ 421 w 1287"/>
                <a:gd name="T43" fmla="*/ 630 h 788"/>
                <a:gd name="T44" fmla="*/ 474 w 1287"/>
                <a:gd name="T45" fmla="*/ 458 h 788"/>
                <a:gd name="T46" fmla="*/ 584 w 1287"/>
                <a:gd name="T47" fmla="*/ 628 h 788"/>
                <a:gd name="T48" fmla="*/ 686 w 1287"/>
                <a:gd name="T49" fmla="*/ 619 h 788"/>
                <a:gd name="T50" fmla="*/ 609 w 1287"/>
                <a:gd name="T51" fmla="*/ 501 h 788"/>
                <a:gd name="T52" fmla="*/ 821 w 1287"/>
                <a:gd name="T53" fmla="*/ 534 h 788"/>
                <a:gd name="T54" fmla="*/ 838 w 1287"/>
                <a:gd name="T55" fmla="*/ 271 h 788"/>
                <a:gd name="T56" fmla="*/ 940 w 1287"/>
                <a:gd name="T57" fmla="*/ 450 h 788"/>
                <a:gd name="T58" fmla="*/ 1049 w 1287"/>
                <a:gd name="T59" fmla="*/ 264 h 788"/>
                <a:gd name="T60" fmla="*/ 957 w 1287"/>
                <a:gd name="T61" fmla="*/ 297 h 788"/>
                <a:gd name="T62" fmla="*/ 948 w 1287"/>
                <a:gd name="T63" fmla="*/ 221 h 788"/>
                <a:gd name="T64" fmla="*/ 897 w 1287"/>
                <a:gd name="T65" fmla="*/ 213 h 788"/>
                <a:gd name="T66" fmla="*/ 982 w 1287"/>
                <a:gd name="T67" fmla="*/ 145 h 788"/>
                <a:gd name="T68" fmla="*/ 1228 w 1287"/>
                <a:gd name="T69" fmla="*/ 204 h 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87" h="788">
                  <a:moveTo>
                    <a:pt x="779" y="441"/>
                  </a:moveTo>
                  <a:lnTo>
                    <a:pt x="781" y="444"/>
                  </a:lnTo>
                  <a:cubicBezTo>
                    <a:pt x="781" y="444"/>
                    <a:pt x="778" y="442"/>
                    <a:pt x="779" y="441"/>
                  </a:cubicBezTo>
                  <a:close/>
                  <a:moveTo>
                    <a:pt x="1067" y="69"/>
                  </a:moveTo>
                  <a:cubicBezTo>
                    <a:pt x="1103" y="70"/>
                    <a:pt x="1119" y="73"/>
                    <a:pt x="1134" y="94"/>
                  </a:cubicBezTo>
                  <a:cubicBezTo>
                    <a:pt x="1128" y="119"/>
                    <a:pt x="1131" y="108"/>
                    <a:pt x="1118" y="128"/>
                  </a:cubicBezTo>
                  <a:cubicBezTo>
                    <a:pt x="1087" y="120"/>
                    <a:pt x="1071" y="104"/>
                    <a:pt x="1067" y="69"/>
                  </a:cubicBezTo>
                  <a:close/>
                  <a:moveTo>
                    <a:pt x="1228" y="204"/>
                  </a:moveTo>
                  <a:cubicBezTo>
                    <a:pt x="1197" y="204"/>
                    <a:pt x="1151" y="208"/>
                    <a:pt x="1134" y="145"/>
                  </a:cubicBezTo>
                  <a:lnTo>
                    <a:pt x="1236" y="187"/>
                  </a:lnTo>
                  <a:cubicBezTo>
                    <a:pt x="1285" y="186"/>
                    <a:pt x="1287" y="147"/>
                    <a:pt x="1287" y="94"/>
                  </a:cubicBezTo>
                  <a:lnTo>
                    <a:pt x="1278" y="86"/>
                  </a:lnTo>
                  <a:cubicBezTo>
                    <a:pt x="1254" y="104"/>
                    <a:pt x="1262" y="85"/>
                    <a:pt x="1261" y="128"/>
                  </a:cubicBezTo>
                  <a:cubicBezTo>
                    <a:pt x="1227" y="110"/>
                    <a:pt x="1223" y="103"/>
                    <a:pt x="1168" y="103"/>
                  </a:cubicBezTo>
                  <a:cubicBezTo>
                    <a:pt x="1185" y="67"/>
                    <a:pt x="1186" y="58"/>
                    <a:pt x="1177" y="18"/>
                  </a:cubicBezTo>
                  <a:cubicBezTo>
                    <a:pt x="1101" y="0"/>
                    <a:pt x="1032" y="42"/>
                    <a:pt x="997" y="101"/>
                  </a:cubicBezTo>
                  <a:cubicBezTo>
                    <a:pt x="973" y="143"/>
                    <a:pt x="994" y="128"/>
                    <a:pt x="952" y="149"/>
                  </a:cubicBezTo>
                  <a:cubicBezTo>
                    <a:pt x="891" y="179"/>
                    <a:pt x="764" y="296"/>
                    <a:pt x="728" y="306"/>
                  </a:cubicBezTo>
                  <a:lnTo>
                    <a:pt x="762" y="323"/>
                  </a:lnTo>
                  <a:cubicBezTo>
                    <a:pt x="765" y="356"/>
                    <a:pt x="776" y="400"/>
                    <a:pt x="779" y="433"/>
                  </a:cubicBezTo>
                  <a:cubicBezTo>
                    <a:pt x="741" y="413"/>
                    <a:pt x="721" y="392"/>
                    <a:pt x="686" y="374"/>
                  </a:cubicBezTo>
                  <a:cubicBezTo>
                    <a:pt x="696" y="354"/>
                    <a:pt x="705" y="339"/>
                    <a:pt x="711" y="314"/>
                  </a:cubicBezTo>
                  <a:cubicBezTo>
                    <a:pt x="687" y="327"/>
                    <a:pt x="665" y="337"/>
                    <a:pt x="638" y="351"/>
                  </a:cubicBezTo>
                  <a:cubicBezTo>
                    <a:pt x="545" y="401"/>
                    <a:pt x="522" y="421"/>
                    <a:pt x="398" y="450"/>
                  </a:cubicBezTo>
                  <a:cubicBezTo>
                    <a:pt x="405" y="534"/>
                    <a:pt x="425" y="404"/>
                    <a:pt x="466" y="577"/>
                  </a:cubicBezTo>
                  <a:cubicBezTo>
                    <a:pt x="379" y="531"/>
                    <a:pt x="382" y="491"/>
                    <a:pt x="329" y="484"/>
                  </a:cubicBezTo>
                  <a:cubicBezTo>
                    <a:pt x="287" y="478"/>
                    <a:pt x="268" y="491"/>
                    <a:pt x="233" y="497"/>
                  </a:cubicBezTo>
                  <a:cubicBezTo>
                    <a:pt x="181" y="506"/>
                    <a:pt x="165" y="486"/>
                    <a:pt x="152" y="534"/>
                  </a:cubicBezTo>
                  <a:cubicBezTo>
                    <a:pt x="181" y="537"/>
                    <a:pt x="183" y="541"/>
                    <a:pt x="203" y="551"/>
                  </a:cubicBezTo>
                  <a:cubicBezTo>
                    <a:pt x="203" y="623"/>
                    <a:pt x="216" y="664"/>
                    <a:pt x="203" y="721"/>
                  </a:cubicBezTo>
                  <a:cubicBezTo>
                    <a:pt x="173" y="728"/>
                    <a:pt x="175" y="729"/>
                    <a:pt x="135" y="729"/>
                  </a:cubicBezTo>
                  <a:cubicBezTo>
                    <a:pt x="121" y="700"/>
                    <a:pt x="102" y="589"/>
                    <a:pt x="102" y="543"/>
                  </a:cubicBezTo>
                  <a:cubicBezTo>
                    <a:pt x="142" y="539"/>
                    <a:pt x="116" y="555"/>
                    <a:pt x="135" y="518"/>
                  </a:cubicBezTo>
                  <a:cubicBezTo>
                    <a:pt x="103" y="518"/>
                    <a:pt x="28" y="528"/>
                    <a:pt x="0" y="534"/>
                  </a:cubicBezTo>
                  <a:lnTo>
                    <a:pt x="0" y="560"/>
                  </a:lnTo>
                  <a:lnTo>
                    <a:pt x="42" y="560"/>
                  </a:lnTo>
                  <a:cubicBezTo>
                    <a:pt x="42" y="675"/>
                    <a:pt x="45" y="788"/>
                    <a:pt x="166" y="760"/>
                  </a:cubicBezTo>
                  <a:cubicBezTo>
                    <a:pt x="291" y="731"/>
                    <a:pt x="222" y="614"/>
                    <a:pt x="220" y="534"/>
                  </a:cubicBezTo>
                  <a:cubicBezTo>
                    <a:pt x="250" y="528"/>
                    <a:pt x="248" y="526"/>
                    <a:pt x="288" y="526"/>
                  </a:cubicBezTo>
                  <a:cubicBezTo>
                    <a:pt x="318" y="657"/>
                    <a:pt x="328" y="555"/>
                    <a:pt x="313" y="729"/>
                  </a:cubicBezTo>
                  <a:cubicBezTo>
                    <a:pt x="354" y="720"/>
                    <a:pt x="351" y="712"/>
                    <a:pt x="406" y="712"/>
                  </a:cubicBezTo>
                  <a:lnTo>
                    <a:pt x="406" y="678"/>
                  </a:lnTo>
                  <a:cubicBezTo>
                    <a:pt x="354" y="677"/>
                    <a:pt x="338" y="656"/>
                    <a:pt x="330" y="560"/>
                  </a:cubicBezTo>
                  <a:cubicBezTo>
                    <a:pt x="364" y="578"/>
                    <a:pt x="392" y="604"/>
                    <a:pt x="421" y="630"/>
                  </a:cubicBezTo>
                  <a:cubicBezTo>
                    <a:pt x="494" y="693"/>
                    <a:pt x="484" y="673"/>
                    <a:pt x="525" y="670"/>
                  </a:cubicBezTo>
                  <a:cubicBezTo>
                    <a:pt x="518" y="589"/>
                    <a:pt x="474" y="546"/>
                    <a:pt x="474" y="458"/>
                  </a:cubicBezTo>
                  <a:cubicBezTo>
                    <a:pt x="491" y="450"/>
                    <a:pt x="504" y="446"/>
                    <a:pt x="525" y="441"/>
                  </a:cubicBezTo>
                  <a:cubicBezTo>
                    <a:pt x="531" y="514"/>
                    <a:pt x="584" y="547"/>
                    <a:pt x="584" y="628"/>
                  </a:cubicBezTo>
                  <a:cubicBezTo>
                    <a:pt x="556" y="638"/>
                    <a:pt x="578" y="617"/>
                    <a:pt x="559" y="653"/>
                  </a:cubicBezTo>
                  <a:cubicBezTo>
                    <a:pt x="621" y="648"/>
                    <a:pt x="618" y="619"/>
                    <a:pt x="686" y="619"/>
                  </a:cubicBezTo>
                  <a:lnTo>
                    <a:pt x="686" y="585"/>
                  </a:lnTo>
                  <a:cubicBezTo>
                    <a:pt x="641" y="584"/>
                    <a:pt x="647" y="581"/>
                    <a:pt x="609" y="501"/>
                  </a:cubicBezTo>
                  <a:cubicBezTo>
                    <a:pt x="599" y="478"/>
                    <a:pt x="564" y="384"/>
                    <a:pt x="628" y="403"/>
                  </a:cubicBezTo>
                  <a:cubicBezTo>
                    <a:pt x="686" y="420"/>
                    <a:pt x="739" y="533"/>
                    <a:pt x="821" y="534"/>
                  </a:cubicBezTo>
                  <a:cubicBezTo>
                    <a:pt x="821" y="435"/>
                    <a:pt x="782" y="377"/>
                    <a:pt x="804" y="280"/>
                  </a:cubicBezTo>
                  <a:lnTo>
                    <a:pt x="838" y="271"/>
                  </a:lnTo>
                  <a:lnTo>
                    <a:pt x="938" y="393"/>
                  </a:lnTo>
                  <a:cubicBezTo>
                    <a:pt x="955" y="421"/>
                    <a:pt x="941" y="401"/>
                    <a:pt x="940" y="450"/>
                  </a:cubicBezTo>
                  <a:cubicBezTo>
                    <a:pt x="1024" y="405"/>
                    <a:pt x="1066" y="358"/>
                    <a:pt x="1118" y="323"/>
                  </a:cubicBezTo>
                  <a:cubicBezTo>
                    <a:pt x="1114" y="316"/>
                    <a:pt x="1049" y="209"/>
                    <a:pt x="1049" y="264"/>
                  </a:cubicBezTo>
                  <a:cubicBezTo>
                    <a:pt x="1048" y="315"/>
                    <a:pt x="1063" y="359"/>
                    <a:pt x="991" y="365"/>
                  </a:cubicBezTo>
                  <a:cubicBezTo>
                    <a:pt x="979" y="317"/>
                    <a:pt x="967" y="336"/>
                    <a:pt x="957" y="297"/>
                  </a:cubicBezTo>
                  <a:cubicBezTo>
                    <a:pt x="990" y="297"/>
                    <a:pt x="991" y="300"/>
                    <a:pt x="1016" y="306"/>
                  </a:cubicBezTo>
                  <a:cubicBezTo>
                    <a:pt x="1015" y="253"/>
                    <a:pt x="991" y="231"/>
                    <a:pt x="948" y="221"/>
                  </a:cubicBezTo>
                  <a:lnTo>
                    <a:pt x="948" y="272"/>
                  </a:lnTo>
                  <a:cubicBezTo>
                    <a:pt x="909" y="263"/>
                    <a:pt x="898" y="258"/>
                    <a:pt x="897" y="213"/>
                  </a:cubicBezTo>
                  <a:cubicBezTo>
                    <a:pt x="962" y="198"/>
                    <a:pt x="958" y="208"/>
                    <a:pt x="1016" y="213"/>
                  </a:cubicBezTo>
                  <a:cubicBezTo>
                    <a:pt x="1015" y="161"/>
                    <a:pt x="1005" y="179"/>
                    <a:pt x="982" y="145"/>
                  </a:cubicBezTo>
                  <a:cubicBezTo>
                    <a:pt x="1051" y="112"/>
                    <a:pt x="1133" y="224"/>
                    <a:pt x="1134" y="289"/>
                  </a:cubicBezTo>
                  <a:cubicBezTo>
                    <a:pt x="1164" y="281"/>
                    <a:pt x="1211" y="229"/>
                    <a:pt x="1228" y="2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33" name="Freeform 16">
              <a:extLst>
                <a:ext uri="{FF2B5EF4-FFF2-40B4-BE49-F238E27FC236}">
                  <a16:creationId xmlns:a16="http://schemas.microsoft.com/office/drawing/2014/main" id="{058ECCBA-71F3-446A-9D41-2AF5322FCB9F}"/>
                </a:ext>
              </a:extLst>
            </p:cNvPr>
            <p:cNvSpPr>
              <a:spLocks noEditPoints="1"/>
            </p:cNvSpPr>
            <p:nvPr/>
          </p:nvSpPr>
          <p:spPr bwMode="auto">
            <a:xfrm>
              <a:off x="4165600" y="2305051"/>
              <a:ext cx="212725" cy="219075"/>
            </a:xfrm>
            <a:custGeom>
              <a:avLst/>
              <a:gdLst>
                <a:gd name="T0" fmla="*/ 770 w 914"/>
                <a:gd name="T1" fmla="*/ 779 h 937"/>
                <a:gd name="T2" fmla="*/ 796 w 914"/>
                <a:gd name="T3" fmla="*/ 686 h 937"/>
                <a:gd name="T4" fmla="*/ 855 w 914"/>
                <a:gd name="T5" fmla="*/ 720 h 937"/>
                <a:gd name="T6" fmla="*/ 770 w 914"/>
                <a:gd name="T7" fmla="*/ 779 h 937"/>
                <a:gd name="T8" fmla="*/ 677 w 914"/>
                <a:gd name="T9" fmla="*/ 712 h 937"/>
                <a:gd name="T10" fmla="*/ 728 w 914"/>
                <a:gd name="T11" fmla="*/ 618 h 937"/>
                <a:gd name="T12" fmla="*/ 677 w 914"/>
                <a:gd name="T13" fmla="*/ 712 h 937"/>
                <a:gd name="T14" fmla="*/ 421 w 914"/>
                <a:gd name="T15" fmla="*/ 642 h 937"/>
                <a:gd name="T16" fmla="*/ 381 w 914"/>
                <a:gd name="T17" fmla="*/ 618 h 937"/>
                <a:gd name="T18" fmla="*/ 388 w 914"/>
                <a:gd name="T19" fmla="*/ 600 h 937"/>
                <a:gd name="T20" fmla="*/ 415 w 914"/>
                <a:gd name="T21" fmla="*/ 542 h 937"/>
                <a:gd name="T22" fmla="*/ 482 w 914"/>
                <a:gd name="T23" fmla="*/ 576 h 937"/>
                <a:gd name="T24" fmla="*/ 421 w 914"/>
                <a:gd name="T25" fmla="*/ 642 h 937"/>
                <a:gd name="T26" fmla="*/ 447 w 914"/>
                <a:gd name="T27" fmla="*/ 510 h 937"/>
                <a:gd name="T28" fmla="*/ 533 w 914"/>
                <a:gd name="T29" fmla="*/ 500 h 937"/>
                <a:gd name="T30" fmla="*/ 499 w 914"/>
                <a:gd name="T31" fmla="*/ 559 h 937"/>
                <a:gd name="T32" fmla="*/ 447 w 914"/>
                <a:gd name="T33" fmla="*/ 510 h 937"/>
                <a:gd name="T34" fmla="*/ 0 w 914"/>
                <a:gd name="T35" fmla="*/ 136 h 937"/>
                <a:gd name="T36" fmla="*/ 180 w 914"/>
                <a:gd name="T37" fmla="*/ 231 h 937"/>
                <a:gd name="T38" fmla="*/ 279 w 914"/>
                <a:gd name="T39" fmla="*/ 212 h 937"/>
                <a:gd name="T40" fmla="*/ 228 w 914"/>
                <a:gd name="T41" fmla="*/ 280 h 937"/>
                <a:gd name="T42" fmla="*/ 322 w 914"/>
                <a:gd name="T43" fmla="*/ 271 h 937"/>
                <a:gd name="T44" fmla="*/ 247 w 914"/>
                <a:gd name="T45" fmla="*/ 350 h 937"/>
                <a:gd name="T46" fmla="*/ 152 w 914"/>
                <a:gd name="T47" fmla="*/ 390 h 937"/>
                <a:gd name="T48" fmla="*/ 245 w 914"/>
                <a:gd name="T49" fmla="*/ 491 h 937"/>
                <a:gd name="T50" fmla="*/ 290 w 914"/>
                <a:gd name="T51" fmla="*/ 409 h 937"/>
                <a:gd name="T52" fmla="*/ 372 w 914"/>
                <a:gd name="T53" fmla="*/ 339 h 937"/>
                <a:gd name="T54" fmla="*/ 364 w 914"/>
                <a:gd name="T55" fmla="*/ 432 h 937"/>
                <a:gd name="T56" fmla="*/ 440 w 914"/>
                <a:gd name="T57" fmla="*/ 398 h 937"/>
                <a:gd name="T58" fmla="*/ 346 w 914"/>
                <a:gd name="T59" fmla="*/ 532 h 937"/>
                <a:gd name="T60" fmla="*/ 288 w 914"/>
                <a:gd name="T61" fmla="*/ 551 h 937"/>
                <a:gd name="T62" fmla="*/ 491 w 914"/>
                <a:gd name="T63" fmla="*/ 720 h 937"/>
                <a:gd name="T64" fmla="*/ 474 w 914"/>
                <a:gd name="T65" fmla="*/ 678 h 937"/>
                <a:gd name="T66" fmla="*/ 584 w 914"/>
                <a:gd name="T67" fmla="*/ 551 h 937"/>
                <a:gd name="T68" fmla="*/ 643 w 914"/>
                <a:gd name="T69" fmla="*/ 576 h 937"/>
                <a:gd name="T70" fmla="*/ 601 w 914"/>
                <a:gd name="T71" fmla="*/ 813 h 937"/>
                <a:gd name="T72" fmla="*/ 711 w 914"/>
                <a:gd name="T73" fmla="*/ 745 h 937"/>
                <a:gd name="T74" fmla="*/ 688 w 914"/>
                <a:gd name="T75" fmla="*/ 850 h 937"/>
                <a:gd name="T76" fmla="*/ 914 w 914"/>
                <a:gd name="T77" fmla="*/ 737 h 937"/>
                <a:gd name="T78" fmla="*/ 830 w 914"/>
                <a:gd name="T79" fmla="*/ 678 h 937"/>
                <a:gd name="T80" fmla="*/ 747 w 914"/>
                <a:gd name="T81" fmla="*/ 617 h 937"/>
                <a:gd name="T82" fmla="*/ 661 w 914"/>
                <a:gd name="T83" fmla="*/ 559 h 937"/>
                <a:gd name="T84" fmla="*/ 539 w 914"/>
                <a:gd name="T85" fmla="*/ 468 h 937"/>
                <a:gd name="T86" fmla="*/ 505 w 914"/>
                <a:gd name="T87" fmla="*/ 427 h 937"/>
                <a:gd name="T88" fmla="*/ 464 w 914"/>
                <a:gd name="T89" fmla="*/ 400 h 937"/>
                <a:gd name="T90" fmla="*/ 332 w 914"/>
                <a:gd name="T91" fmla="*/ 244 h 937"/>
                <a:gd name="T92" fmla="*/ 291 w 914"/>
                <a:gd name="T93" fmla="*/ 208 h 937"/>
                <a:gd name="T94" fmla="*/ 228 w 914"/>
                <a:gd name="T95" fmla="*/ 119 h 937"/>
                <a:gd name="T96" fmla="*/ 175 w 914"/>
                <a:gd name="T97" fmla="*/ 201 h 937"/>
                <a:gd name="T98" fmla="*/ 76 w 914"/>
                <a:gd name="T99" fmla="*/ 237 h 937"/>
                <a:gd name="T100" fmla="*/ 39 w 914"/>
                <a:gd name="T101" fmla="*/ 191 h 937"/>
                <a:gd name="T102" fmla="*/ 228 w 914"/>
                <a:gd name="T103" fmla="*/ 110 h 937"/>
                <a:gd name="T104" fmla="*/ 169 w 914"/>
                <a:gd name="T105" fmla="*/ 0 h 937"/>
                <a:gd name="T106" fmla="*/ 134 w 914"/>
                <a:gd name="T107" fmla="*/ 41 h 937"/>
                <a:gd name="T108" fmla="*/ 117 w 914"/>
                <a:gd name="T109" fmla="*/ 58 h 937"/>
                <a:gd name="T110" fmla="*/ 0 w 914"/>
                <a:gd name="T111" fmla="*/ 136 h 9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914" h="937">
                  <a:moveTo>
                    <a:pt x="770" y="779"/>
                  </a:moveTo>
                  <a:cubicBezTo>
                    <a:pt x="781" y="756"/>
                    <a:pt x="795" y="719"/>
                    <a:pt x="796" y="686"/>
                  </a:cubicBezTo>
                  <a:cubicBezTo>
                    <a:pt x="852" y="686"/>
                    <a:pt x="838" y="687"/>
                    <a:pt x="855" y="720"/>
                  </a:cubicBezTo>
                  <a:lnTo>
                    <a:pt x="770" y="779"/>
                  </a:lnTo>
                  <a:close/>
                  <a:moveTo>
                    <a:pt x="677" y="712"/>
                  </a:moveTo>
                  <a:cubicBezTo>
                    <a:pt x="684" y="634"/>
                    <a:pt x="696" y="626"/>
                    <a:pt x="728" y="618"/>
                  </a:cubicBezTo>
                  <a:cubicBezTo>
                    <a:pt x="734" y="646"/>
                    <a:pt x="758" y="693"/>
                    <a:pt x="677" y="712"/>
                  </a:cubicBezTo>
                  <a:close/>
                  <a:moveTo>
                    <a:pt x="421" y="642"/>
                  </a:moveTo>
                  <a:cubicBezTo>
                    <a:pt x="399" y="627"/>
                    <a:pt x="412" y="627"/>
                    <a:pt x="381" y="618"/>
                  </a:cubicBezTo>
                  <a:cubicBezTo>
                    <a:pt x="383" y="614"/>
                    <a:pt x="387" y="603"/>
                    <a:pt x="388" y="600"/>
                  </a:cubicBezTo>
                  <a:cubicBezTo>
                    <a:pt x="416" y="544"/>
                    <a:pt x="411" y="591"/>
                    <a:pt x="415" y="542"/>
                  </a:cubicBezTo>
                  <a:cubicBezTo>
                    <a:pt x="466" y="543"/>
                    <a:pt x="448" y="553"/>
                    <a:pt x="482" y="576"/>
                  </a:cubicBezTo>
                  <a:lnTo>
                    <a:pt x="421" y="642"/>
                  </a:lnTo>
                  <a:close/>
                  <a:moveTo>
                    <a:pt x="447" y="510"/>
                  </a:moveTo>
                  <a:cubicBezTo>
                    <a:pt x="449" y="508"/>
                    <a:pt x="533" y="433"/>
                    <a:pt x="533" y="500"/>
                  </a:cubicBezTo>
                  <a:cubicBezTo>
                    <a:pt x="533" y="515"/>
                    <a:pt x="508" y="547"/>
                    <a:pt x="499" y="559"/>
                  </a:cubicBezTo>
                  <a:lnTo>
                    <a:pt x="447" y="510"/>
                  </a:lnTo>
                  <a:close/>
                  <a:moveTo>
                    <a:pt x="0" y="136"/>
                  </a:moveTo>
                  <a:cubicBezTo>
                    <a:pt x="0" y="253"/>
                    <a:pt x="70" y="313"/>
                    <a:pt x="180" y="231"/>
                  </a:cubicBezTo>
                  <a:cubicBezTo>
                    <a:pt x="215" y="204"/>
                    <a:pt x="223" y="212"/>
                    <a:pt x="279" y="212"/>
                  </a:cubicBezTo>
                  <a:cubicBezTo>
                    <a:pt x="255" y="246"/>
                    <a:pt x="242" y="223"/>
                    <a:pt x="228" y="280"/>
                  </a:cubicBezTo>
                  <a:cubicBezTo>
                    <a:pt x="265" y="279"/>
                    <a:pt x="275" y="271"/>
                    <a:pt x="322" y="271"/>
                  </a:cubicBezTo>
                  <a:cubicBezTo>
                    <a:pt x="310" y="321"/>
                    <a:pt x="280" y="319"/>
                    <a:pt x="247" y="350"/>
                  </a:cubicBezTo>
                  <a:cubicBezTo>
                    <a:pt x="174" y="419"/>
                    <a:pt x="221" y="391"/>
                    <a:pt x="152" y="390"/>
                  </a:cubicBezTo>
                  <a:cubicBezTo>
                    <a:pt x="156" y="432"/>
                    <a:pt x="224" y="486"/>
                    <a:pt x="245" y="491"/>
                  </a:cubicBezTo>
                  <a:cubicBezTo>
                    <a:pt x="232" y="433"/>
                    <a:pt x="252" y="442"/>
                    <a:pt x="290" y="409"/>
                  </a:cubicBezTo>
                  <a:cubicBezTo>
                    <a:pt x="326" y="378"/>
                    <a:pt x="327" y="363"/>
                    <a:pt x="372" y="339"/>
                  </a:cubicBezTo>
                  <a:cubicBezTo>
                    <a:pt x="372" y="386"/>
                    <a:pt x="367" y="397"/>
                    <a:pt x="364" y="432"/>
                  </a:cubicBezTo>
                  <a:cubicBezTo>
                    <a:pt x="438" y="397"/>
                    <a:pt x="398" y="402"/>
                    <a:pt x="440" y="398"/>
                  </a:cubicBezTo>
                  <a:cubicBezTo>
                    <a:pt x="436" y="449"/>
                    <a:pt x="387" y="495"/>
                    <a:pt x="346" y="532"/>
                  </a:cubicBezTo>
                  <a:cubicBezTo>
                    <a:pt x="322" y="554"/>
                    <a:pt x="330" y="551"/>
                    <a:pt x="288" y="551"/>
                  </a:cubicBezTo>
                  <a:cubicBezTo>
                    <a:pt x="316" y="593"/>
                    <a:pt x="445" y="709"/>
                    <a:pt x="491" y="720"/>
                  </a:cubicBezTo>
                  <a:cubicBezTo>
                    <a:pt x="488" y="684"/>
                    <a:pt x="492" y="705"/>
                    <a:pt x="474" y="678"/>
                  </a:cubicBezTo>
                  <a:cubicBezTo>
                    <a:pt x="513" y="667"/>
                    <a:pt x="565" y="586"/>
                    <a:pt x="584" y="551"/>
                  </a:cubicBezTo>
                  <a:cubicBezTo>
                    <a:pt x="604" y="561"/>
                    <a:pt x="623" y="565"/>
                    <a:pt x="643" y="576"/>
                  </a:cubicBezTo>
                  <a:cubicBezTo>
                    <a:pt x="615" y="696"/>
                    <a:pt x="591" y="697"/>
                    <a:pt x="601" y="813"/>
                  </a:cubicBezTo>
                  <a:cubicBezTo>
                    <a:pt x="655" y="800"/>
                    <a:pt x="658" y="760"/>
                    <a:pt x="711" y="745"/>
                  </a:cubicBezTo>
                  <a:cubicBezTo>
                    <a:pt x="707" y="763"/>
                    <a:pt x="687" y="838"/>
                    <a:pt x="688" y="850"/>
                  </a:cubicBezTo>
                  <a:cubicBezTo>
                    <a:pt x="695" y="937"/>
                    <a:pt x="793" y="765"/>
                    <a:pt x="914" y="737"/>
                  </a:cubicBezTo>
                  <a:cubicBezTo>
                    <a:pt x="910" y="689"/>
                    <a:pt x="877" y="682"/>
                    <a:pt x="830" y="678"/>
                  </a:cubicBezTo>
                  <a:cubicBezTo>
                    <a:pt x="826" y="643"/>
                    <a:pt x="828" y="647"/>
                    <a:pt x="747" y="617"/>
                  </a:cubicBezTo>
                  <a:cubicBezTo>
                    <a:pt x="696" y="598"/>
                    <a:pt x="754" y="617"/>
                    <a:pt x="661" y="559"/>
                  </a:cubicBezTo>
                  <a:lnTo>
                    <a:pt x="539" y="468"/>
                  </a:lnTo>
                  <a:cubicBezTo>
                    <a:pt x="518" y="450"/>
                    <a:pt x="528" y="447"/>
                    <a:pt x="505" y="427"/>
                  </a:cubicBezTo>
                  <a:cubicBezTo>
                    <a:pt x="493" y="418"/>
                    <a:pt x="474" y="409"/>
                    <a:pt x="464" y="400"/>
                  </a:cubicBezTo>
                  <a:cubicBezTo>
                    <a:pt x="442" y="380"/>
                    <a:pt x="389" y="297"/>
                    <a:pt x="332" y="244"/>
                  </a:cubicBezTo>
                  <a:cubicBezTo>
                    <a:pt x="319" y="231"/>
                    <a:pt x="300" y="219"/>
                    <a:pt x="291" y="208"/>
                  </a:cubicBezTo>
                  <a:cubicBezTo>
                    <a:pt x="261" y="168"/>
                    <a:pt x="287" y="158"/>
                    <a:pt x="228" y="119"/>
                  </a:cubicBezTo>
                  <a:cubicBezTo>
                    <a:pt x="228" y="186"/>
                    <a:pt x="225" y="176"/>
                    <a:pt x="175" y="201"/>
                  </a:cubicBezTo>
                  <a:cubicBezTo>
                    <a:pt x="140" y="218"/>
                    <a:pt x="125" y="237"/>
                    <a:pt x="76" y="237"/>
                  </a:cubicBezTo>
                  <a:cubicBezTo>
                    <a:pt x="50" y="237"/>
                    <a:pt x="35" y="210"/>
                    <a:pt x="39" y="191"/>
                  </a:cubicBezTo>
                  <a:cubicBezTo>
                    <a:pt x="48" y="156"/>
                    <a:pt x="162" y="79"/>
                    <a:pt x="228" y="110"/>
                  </a:cubicBezTo>
                  <a:cubicBezTo>
                    <a:pt x="223" y="86"/>
                    <a:pt x="185" y="12"/>
                    <a:pt x="169" y="0"/>
                  </a:cubicBezTo>
                  <a:cubicBezTo>
                    <a:pt x="125" y="12"/>
                    <a:pt x="158" y="6"/>
                    <a:pt x="134" y="41"/>
                  </a:cubicBezTo>
                  <a:cubicBezTo>
                    <a:pt x="126" y="54"/>
                    <a:pt x="133" y="47"/>
                    <a:pt x="117" y="58"/>
                  </a:cubicBezTo>
                  <a:cubicBezTo>
                    <a:pt x="84" y="84"/>
                    <a:pt x="0" y="102"/>
                    <a:pt x="0" y="1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34" name="Freeform 17">
              <a:extLst>
                <a:ext uri="{FF2B5EF4-FFF2-40B4-BE49-F238E27FC236}">
                  <a16:creationId xmlns:a16="http://schemas.microsoft.com/office/drawing/2014/main" id="{30CB7117-3F62-485B-AC02-555CEDCE057D}"/>
                </a:ext>
              </a:extLst>
            </p:cNvPr>
            <p:cNvSpPr>
              <a:spLocks noEditPoints="1"/>
            </p:cNvSpPr>
            <p:nvPr/>
          </p:nvSpPr>
          <p:spPr bwMode="auto">
            <a:xfrm>
              <a:off x="4154488" y="1903413"/>
              <a:ext cx="77788" cy="103188"/>
            </a:xfrm>
            <a:custGeom>
              <a:avLst/>
              <a:gdLst>
                <a:gd name="T0" fmla="*/ 169 w 339"/>
                <a:gd name="T1" fmla="*/ 304 h 445"/>
                <a:gd name="T2" fmla="*/ 172 w 339"/>
                <a:gd name="T3" fmla="*/ 307 h 445"/>
                <a:gd name="T4" fmla="*/ 169 w 339"/>
                <a:gd name="T5" fmla="*/ 304 h 445"/>
                <a:gd name="T6" fmla="*/ 195 w 339"/>
                <a:gd name="T7" fmla="*/ 228 h 445"/>
                <a:gd name="T8" fmla="*/ 254 w 339"/>
                <a:gd name="T9" fmla="*/ 245 h 445"/>
                <a:gd name="T10" fmla="*/ 195 w 339"/>
                <a:gd name="T11" fmla="*/ 304 h 445"/>
                <a:gd name="T12" fmla="*/ 222 w 339"/>
                <a:gd name="T13" fmla="*/ 272 h 445"/>
                <a:gd name="T14" fmla="*/ 195 w 339"/>
                <a:gd name="T15" fmla="*/ 228 h 445"/>
                <a:gd name="T16" fmla="*/ 119 w 339"/>
                <a:gd name="T17" fmla="*/ 144 h 445"/>
                <a:gd name="T18" fmla="*/ 152 w 339"/>
                <a:gd name="T19" fmla="*/ 177 h 445"/>
                <a:gd name="T20" fmla="*/ 119 w 339"/>
                <a:gd name="T21" fmla="*/ 144 h 445"/>
                <a:gd name="T22" fmla="*/ 271 w 339"/>
                <a:gd name="T23" fmla="*/ 203 h 445"/>
                <a:gd name="T24" fmla="*/ 246 w 339"/>
                <a:gd name="T25" fmla="*/ 203 h 445"/>
                <a:gd name="T26" fmla="*/ 262 w 339"/>
                <a:gd name="T27" fmla="*/ 59 h 445"/>
                <a:gd name="T28" fmla="*/ 271 w 339"/>
                <a:gd name="T29" fmla="*/ 203 h 445"/>
                <a:gd name="T30" fmla="*/ 0 w 339"/>
                <a:gd name="T31" fmla="*/ 220 h 445"/>
                <a:gd name="T32" fmla="*/ 59 w 339"/>
                <a:gd name="T33" fmla="*/ 211 h 445"/>
                <a:gd name="T34" fmla="*/ 117 w 339"/>
                <a:gd name="T35" fmla="*/ 264 h 445"/>
                <a:gd name="T36" fmla="*/ 93 w 339"/>
                <a:gd name="T37" fmla="*/ 338 h 445"/>
                <a:gd name="T38" fmla="*/ 25 w 339"/>
                <a:gd name="T39" fmla="*/ 313 h 445"/>
                <a:gd name="T40" fmla="*/ 19 w 339"/>
                <a:gd name="T41" fmla="*/ 386 h 445"/>
                <a:gd name="T42" fmla="*/ 263 w 339"/>
                <a:gd name="T43" fmla="*/ 339 h 445"/>
                <a:gd name="T44" fmla="*/ 300 w 339"/>
                <a:gd name="T45" fmla="*/ 266 h 445"/>
                <a:gd name="T46" fmla="*/ 339 w 339"/>
                <a:gd name="T47" fmla="*/ 194 h 445"/>
                <a:gd name="T48" fmla="*/ 296 w 339"/>
                <a:gd name="T49" fmla="*/ 194 h 445"/>
                <a:gd name="T50" fmla="*/ 322 w 339"/>
                <a:gd name="T51" fmla="*/ 67 h 445"/>
                <a:gd name="T52" fmla="*/ 296 w 339"/>
                <a:gd name="T53" fmla="*/ 25 h 445"/>
                <a:gd name="T54" fmla="*/ 161 w 339"/>
                <a:gd name="T55" fmla="*/ 93 h 445"/>
                <a:gd name="T56" fmla="*/ 161 w 339"/>
                <a:gd name="T57" fmla="*/ 0 h 445"/>
                <a:gd name="T58" fmla="*/ 54 w 339"/>
                <a:gd name="T59" fmla="*/ 104 h 445"/>
                <a:gd name="T60" fmla="*/ 0 w 339"/>
                <a:gd name="T61" fmla="*/ 220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9" h="445">
                  <a:moveTo>
                    <a:pt x="169" y="304"/>
                  </a:moveTo>
                  <a:lnTo>
                    <a:pt x="172" y="307"/>
                  </a:lnTo>
                  <a:cubicBezTo>
                    <a:pt x="172" y="307"/>
                    <a:pt x="169" y="305"/>
                    <a:pt x="169" y="304"/>
                  </a:cubicBezTo>
                  <a:close/>
                  <a:moveTo>
                    <a:pt x="195" y="228"/>
                  </a:moveTo>
                  <a:cubicBezTo>
                    <a:pt x="220" y="245"/>
                    <a:pt x="212" y="245"/>
                    <a:pt x="254" y="245"/>
                  </a:cubicBezTo>
                  <a:cubicBezTo>
                    <a:pt x="236" y="279"/>
                    <a:pt x="240" y="301"/>
                    <a:pt x="195" y="304"/>
                  </a:cubicBezTo>
                  <a:lnTo>
                    <a:pt x="222" y="272"/>
                  </a:lnTo>
                  <a:cubicBezTo>
                    <a:pt x="194" y="242"/>
                    <a:pt x="201" y="241"/>
                    <a:pt x="195" y="228"/>
                  </a:cubicBezTo>
                  <a:close/>
                  <a:moveTo>
                    <a:pt x="119" y="144"/>
                  </a:moveTo>
                  <a:cubicBezTo>
                    <a:pt x="148" y="151"/>
                    <a:pt x="145" y="148"/>
                    <a:pt x="152" y="177"/>
                  </a:cubicBezTo>
                  <a:cubicBezTo>
                    <a:pt x="110" y="167"/>
                    <a:pt x="124" y="175"/>
                    <a:pt x="119" y="144"/>
                  </a:cubicBezTo>
                  <a:close/>
                  <a:moveTo>
                    <a:pt x="271" y="203"/>
                  </a:moveTo>
                  <a:lnTo>
                    <a:pt x="246" y="203"/>
                  </a:lnTo>
                  <a:cubicBezTo>
                    <a:pt x="245" y="200"/>
                    <a:pt x="159" y="87"/>
                    <a:pt x="262" y="59"/>
                  </a:cubicBezTo>
                  <a:cubicBezTo>
                    <a:pt x="304" y="90"/>
                    <a:pt x="271" y="129"/>
                    <a:pt x="271" y="203"/>
                  </a:cubicBezTo>
                  <a:close/>
                  <a:moveTo>
                    <a:pt x="0" y="220"/>
                  </a:moveTo>
                  <a:cubicBezTo>
                    <a:pt x="0" y="273"/>
                    <a:pt x="21" y="221"/>
                    <a:pt x="59" y="211"/>
                  </a:cubicBezTo>
                  <a:lnTo>
                    <a:pt x="117" y="264"/>
                  </a:lnTo>
                  <a:cubicBezTo>
                    <a:pt x="113" y="286"/>
                    <a:pt x="103" y="318"/>
                    <a:pt x="93" y="338"/>
                  </a:cubicBezTo>
                  <a:cubicBezTo>
                    <a:pt x="77" y="331"/>
                    <a:pt x="44" y="317"/>
                    <a:pt x="25" y="313"/>
                  </a:cubicBezTo>
                  <a:cubicBezTo>
                    <a:pt x="14" y="338"/>
                    <a:pt x="3" y="359"/>
                    <a:pt x="19" y="386"/>
                  </a:cubicBezTo>
                  <a:cubicBezTo>
                    <a:pt x="55" y="445"/>
                    <a:pt x="210" y="443"/>
                    <a:pt x="263" y="339"/>
                  </a:cubicBezTo>
                  <a:cubicBezTo>
                    <a:pt x="273" y="318"/>
                    <a:pt x="286" y="286"/>
                    <a:pt x="300" y="266"/>
                  </a:cubicBezTo>
                  <a:cubicBezTo>
                    <a:pt x="325" y="229"/>
                    <a:pt x="338" y="248"/>
                    <a:pt x="339" y="194"/>
                  </a:cubicBezTo>
                  <a:lnTo>
                    <a:pt x="296" y="194"/>
                  </a:lnTo>
                  <a:lnTo>
                    <a:pt x="322" y="67"/>
                  </a:lnTo>
                  <a:cubicBezTo>
                    <a:pt x="322" y="47"/>
                    <a:pt x="308" y="43"/>
                    <a:pt x="296" y="25"/>
                  </a:cubicBezTo>
                  <a:cubicBezTo>
                    <a:pt x="194" y="27"/>
                    <a:pt x="219" y="77"/>
                    <a:pt x="161" y="93"/>
                  </a:cubicBezTo>
                  <a:lnTo>
                    <a:pt x="161" y="0"/>
                  </a:lnTo>
                  <a:cubicBezTo>
                    <a:pt x="62" y="0"/>
                    <a:pt x="96" y="14"/>
                    <a:pt x="54" y="104"/>
                  </a:cubicBezTo>
                  <a:cubicBezTo>
                    <a:pt x="38" y="138"/>
                    <a:pt x="0" y="185"/>
                    <a:pt x="0" y="2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35" name="Freeform 18">
              <a:extLst>
                <a:ext uri="{FF2B5EF4-FFF2-40B4-BE49-F238E27FC236}">
                  <a16:creationId xmlns:a16="http://schemas.microsoft.com/office/drawing/2014/main" id="{DFF8B5D3-B107-4F5C-88C3-91C947C4C58A}"/>
                </a:ext>
              </a:extLst>
            </p:cNvPr>
            <p:cNvSpPr>
              <a:spLocks noEditPoints="1"/>
            </p:cNvSpPr>
            <p:nvPr/>
          </p:nvSpPr>
          <p:spPr bwMode="auto">
            <a:xfrm>
              <a:off x="4343400" y="1709738"/>
              <a:ext cx="93663" cy="111125"/>
            </a:xfrm>
            <a:custGeom>
              <a:avLst/>
              <a:gdLst>
                <a:gd name="T0" fmla="*/ 182 w 401"/>
                <a:gd name="T1" fmla="*/ 347 h 474"/>
                <a:gd name="T2" fmla="*/ 185 w 401"/>
                <a:gd name="T3" fmla="*/ 350 h 474"/>
                <a:gd name="T4" fmla="*/ 182 w 401"/>
                <a:gd name="T5" fmla="*/ 347 h 474"/>
                <a:gd name="T6" fmla="*/ 114 w 401"/>
                <a:gd name="T7" fmla="*/ 305 h 474"/>
                <a:gd name="T8" fmla="*/ 140 w 401"/>
                <a:gd name="T9" fmla="*/ 339 h 474"/>
                <a:gd name="T10" fmla="*/ 114 w 401"/>
                <a:gd name="T11" fmla="*/ 339 h 474"/>
                <a:gd name="T12" fmla="*/ 114 w 401"/>
                <a:gd name="T13" fmla="*/ 305 h 474"/>
                <a:gd name="T14" fmla="*/ 165 w 401"/>
                <a:gd name="T15" fmla="*/ 305 h 474"/>
                <a:gd name="T16" fmla="*/ 173 w 401"/>
                <a:gd name="T17" fmla="*/ 306 h 474"/>
                <a:gd name="T18" fmla="*/ 165 w 401"/>
                <a:gd name="T19" fmla="*/ 305 h 474"/>
                <a:gd name="T20" fmla="*/ 182 w 401"/>
                <a:gd name="T21" fmla="*/ 203 h 474"/>
                <a:gd name="T22" fmla="*/ 148 w 401"/>
                <a:gd name="T23" fmla="*/ 254 h 474"/>
                <a:gd name="T24" fmla="*/ 182 w 401"/>
                <a:gd name="T25" fmla="*/ 203 h 474"/>
                <a:gd name="T26" fmla="*/ 182 w 401"/>
                <a:gd name="T27" fmla="*/ 203 h 474"/>
                <a:gd name="T28" fmla="*/ 228 w 401"/>
                <a:gd name="T29" fmla="*/ 165 h 474"/>
                <a:gd name="T30" fmla="*/ 259 w 401"/>
                <a:gd name="T31" fmla="*/ 152 h 474"/>
                <a:gd name="T32" fmla="*/ 277 w 401"/>
                <a:gd name="T33" fmla="*/ 149 h 474"/>
                <a:gd name="T34" fmla="*/ 323 w 401"/>
                <a:gd name="T35" fmla="*/ 189 h 474"/>
                <a:gd name="T36" fmla="*/ 318 w 401"/>
                <a:gd name="T37" fmla="*/ 313 h 474"/>
                <a:gd name="T38" fmla="*/ 275 w 401"/>
                <a:gd name="T39" fmla="*/ 347 h 474"/>
                <a:gd name="T40" fmla="*/ 241 w 401"/>
                <a:gd name="T41" fmla="*/ 203 h 474"/>
                <a:gd name="T42" fmla="*/ 182 w 401"/>
                <a:gd name="T43" fmla="*/ 203 h 474"/>
                <a:gd name="T44" fmla="*/ 89 w 401"/>
                <a:gd name="T45" fmla="*/ 17 h 474"/>
                <a:gd name="T46" fmla="*/ 80 w 401"/>
                <a:gd name="T47" fmla="*/ 68 h 474"/>
                <a:gd name="T48" fmla="*/ 30 w 401"/>
                <a:gd name="T49" fmla="*/ 118 h 474"/>
                <a:gd name="T50" fmla="*/ 114 w 401"/>
                <a:gd name="T51" fmla="*/ 195 h 474"/>
                <a:gd name="T52" fmla="*/ 97 w 401"/>
                <a:gd name="T53" fmla="*/ 254 h 474"/>
                <a:gd name="T54" fmla="*/ 21 w 401"/>
                <a:gd name="T55" fmla="*/ 254 h 474"/>
                <a:gd name="T56" fmla="*/ 123 w 401"/>
                <a:gd name="T57" fmla="*/ 423 h 474"/>
                <a:gd name="T58" fmla="*/ 123 w 401"/>
                <a:gd name="T59" fmla="*/ 372 h 474"/>
                <a:gd name="T60" fmla="*/ 157 w 401"/>
                <a:gd name="T61" fmla="*/ 372 h 474"/>
                <a:gd name="T62" fmla="*/ 216 w 401"/>
                <a:gd name="T63" fmla="*/ 423 h 474"/>
                <a:gd name="T64" fmla="*/ 224 w 401"/>
                <a:gd name="T65" fmla="*/ 474 h 474"/>
                <a:gd name="T66" fmla="*/ 275 w 401"/>
                <a:gd name="T67" fmla="*/ 389 h 474"/>
                <a:gd name="T68" fmla="*/ 351 w 401"/>
                <a:gd name="T69" fmla="*/ 135 h 474"/>
                <a:gd name="T70" fmla="*/ 213 w 401"/>
                <a:gd name="T71" fmla="*/ 141 h 474"/>
                <a:gd name="T72" fmla="*/ 165 w 401"/>
                <a:gd name="T73" fmla="*/ 161 h 474"/>
                <a:gd name="T74" fmla="*/ 148 w 401"/>
                <a:gd name="T75" fmla="*/ 0 h 474"/>
                <a:gd name="T76" fmla="*/ 140 w 401"/>
                <a:gd name="T77" fmla="*/ 63 h 474"/>
                <a:gd name="T78" fmla="*/ 89 w 401"/>
                <a:gd name="T79" fmla="*/ 17 h 4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01" h="474">
                  <a:moveTo>
                    <a:pt x="182" y="347"/>
                  </a:moveTo>
                  <a:lnTo>
                    <a:pt x="185" y="350"/>
                  </a:lnTo>
                  <a:cubicBezTo>
                    <a:pt x="184" y="349"/>
                    <a:pt x="181" y="348"/>
                    <a:pt x="182" y="347"/>
                  </a:cubicBezTo>
                  <a:close/>
                  <a:moveTo>
                    <a:pt x="114" y="305"/>
                  </a:moveTo>
                  <a:cubicBezTo>
                    <a:pt x="139" y="323"/>
                    <a:pt x="125" y="310"/>
                    <a:pt x="140" y="339"/>
                  </a:cubicBezTo>
                  <a:lnTo>
                    <a:pt x="114" y="339"/>
                  </a:lnTo>
                  <a:lnTo>
                    <a:pt x="114" y="305"/>
                  </a:lnTo>
                  <a:close/>
                  <a:moveTo>
                    <a:pt x="165" y="305"/>
                  </a:moveTo>
                  <a:cubicBezTo>
                    <a:pt x="167" y="287"/>
                    <a:pt x="210" y="307"/>
                    <a:pt x="173" y="306"/>
                  </a:cubicBezTo>
                  <a:cubicBezTo>
                    <a:pt x="170" y="305"/>
                    <a:pt x="163" y="324"/>
                    <a:pt x="165" y="305"/>
                  </a:cubicBezTo>
                  <a:close/>
                  <a:moveTo>
                    <a:pt x="182" y="203"/>
                  </a:moveTo>
                  <a:cubicBezTo>
                    <a:pt x="181" y="244"/>
                    <a:pt x="183" y="250"/>
                    <a:pt x="148" y="254"/>
                  </a:cubicBezTo>
                  <a:cubicBezTo>
                    <a:pt x="162" y="228"/>
                    <a:pt x="159" y="220"/>
                    <a:pt x="182" y="203"/>
                  </a:cubicBezTo>
                  <a:close/>
                  <a:moveTo>
                    <a:pt x="182" y="203"/>
                  </a:moveTo>
                  <a:cubicBezTo>
                    <a:pt x="194" y="185"/>
                    <a:pt x="206" y="176"/>
                    <a:pt x="228" y="165"/>
                  </a:cubicBezTo>
                  <a:cubicBezTo>
                    <a:pt x="233" y="163"/>
                    <a:pt x="259" y="152"/>
                    <a:pt x="259" y="152"/>
                  </a:cubicBezTo>
                  <a:cubicBezTo>
                    <a:pt x="262" y="152"/>
                    <a:pt x="277" y="149"/>
                    <a:pt x="277" y="149"/>
                  </a:cubicBezTo>
                  <a:cubicBezTo>
                    <a:pt x="303" y="149"/>
                    <a:pt x="316" y="164"/>
                    <a:pt x="323" y="189"/>
                  </a:cubicBezTo>
                  <a:cubicBezTo>
                    <a:pt x="331" y="219"/>
                    <a:pt x="326" y="285"/>
                    <a:pt x="318" y="313"/>
                  </a:cubicBezTo>
                  <a:cubicBezTo>
                    <a:pt x="309" y="343"/>
                    <a:pt x="309" y="344"/>
                    <a:pt x="275" y="347"/>
                  </a:cubicBezTo>
                  <a:cubicBezTo>
                    <a:pt x="260" y="283"/>
                    <a:pt x="241" y="296"/>
                    <a:pt x="241" y="203"/>
                  </a:cubicBezTo>
                  <a:lnTo>
                    <a:pt x="182" y="203"/>
                  </a:lnTo>
                  <a:close/>
                  <a:moveTo>
                    <a:pt x="89" y="17"/>
                  </a:moveTo>
                  <a:cubicBezTo>
                    <a:pt x="86" y="52"/>
                    <a:pt x="80" y="36"/>
                    <a:pt x="80" y="68"/>
                  </a:cubicBezTo>
                  <a:cubicBezTo>
                    <a:pt x="80" y="112"/>
                    <a:pt x="114" y="118"/>
                    <a:pt x="30" y="118"/>
                  </a:cubicBezTo>
                  <a:cubicBezTo>
                    <a:pt x="31" y="187"/>
                    <a:pt x="62" y="167"/>
                    <a:pt x="114" y="195"/>
                  </a:cubicBezTo>
                  <a:cubicBezTo>
                    <a:pt x="107" y="226"/>
                    <a:pt x="100" y="218"/>
                    <a:pt x="97" y="254"/>
                  </a:cubicBezTo>
                  <a:cubicBezTo>
                    <a:pt x="45" y="253"/>
                    <a:pt x="74" y="242"/>
                    <a:pt x="21" y="254"/>
                  </a:cubicBezTo>
                  <a:cubicBezTo>
                    <a:pt x="0" y="345"/>
                    <a:pt x="9" y="414"/>
                    <a:pt x="123" y="423"/>
                  </a:cubicBezTo>
                  <a:lnTo>
                    <a:pt x="123" y="372"/>
                  </a:lnTo>
                  <a:lnTo>
                    <a:pt x="157" y="372"/>
                  </a:lnTo>
                  <a:cubicBezTo>
                    <a:pt x="157" y="429"/>
                    <a:pt x="157" y="423"/>
                    <a:pt x="216" y="423"/>
                  </a:cubicBezTo>
                  <a:cubicBezTo>
                    <a:pt x="221" y="443"/>
                    <a:pt x="224" y="448"/>
                    <a:pt x="224" y="474"/>
                  </a:cubicBezTo>
                  <a:cubicBezTo>
                    <a:pt x="265" y="453"/>
                    <a:pt x="271" y="445"/>
                    <a:pt x="275" y="389"/>
                  </a:cubicBezTo>
                  <a:cubicBezTo>
                    <a:pt x="401" y="389"/>
                    <a:pt x="351" y="263"/>
                    <a:pt x="351" y="135"/>
                  </a:cubicBezTo>
                  <a:cubicBezTo>
                    <a:pt x="231" y="107"/>
                    <a:pt x="263" y="115"/>
                    <a:pt x="213" y="141"/>
                  </a:cubicBezTo>
                  <a:cubicBezTo>
                    <a:pt x="194" y="152"/>
                    <a:pt x="187" y="156"/>
                    <a:pt x="165" y="161"/>
                  </a:cubicBezTo>
                  <a:cubicBezTo>
                    <a:pt x="191" y="50"/>
                    <a:pt x="280" y="70"/>
                    <a:pt x="148" y="0"/>
                  </a:cubicBezTo>
                  <a:cubicBezTo>
                    <a:pt x="150" y="27"/>
                    <a:pt x="173" y="61"/>
                    <a:pt x="140" y="63"/>
                  </a:cubicBezTo>
                  <a:cubicBezTo>
                    <a:pt x="106" y="65"/>
                    <a:pt x="142" y="53"/>
                    <a:pt x="89"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36" name="Freeform 19">
              <a:extLst>
                <a:ext uri="{FF2B5EF4-FFF2-40B4-BE49-F238E27FC236}">
                  <a16:creationId xmlns:a16="http://schemas.microsoft.com/office/drawing/2014/main" id="{0FD52AC2-91C2-45E1-AB39-EA5412AEFFC1}"/>
                </a:ext>
              </a:extLst>
            </p:cNvPr>
            <p:cNvSpPr>
              <a:spLocks noEditPoints="1"/>
            </p:cNvSpPr>
            <p:nvPr/>
          </p:nvSpPr>
          <p:spPr bwMode="auto">
            <a:xfrm>
              <a:off x="4846638" y="1912938"/>
              <a:ext cx="114300" cy="84138"/>
            </a:xfrm>
            <a:custGeom>
              <a:avLst/>
              <a:gdLst>
                <a:gd name="T0" fmla="*/ 279 w 491"/>
                <a:gd name="T1" fmla="*/ 240 h 360"/>
                <a:gd name="T2" fmla="*/ 313 w 491"/>
                <a:gd name="T3" fmla="*/ 282 h 360"/>
                <a:gd name="T4" fmla="*/ 294 w 491"/>
                <a:gd name="T5" fmla="*/ 268 h 360"/>
                <a:gd name="T6" fmla="*/ 279 w 491"/>
                <a:gd name="T7" fmla="*/ 240 h 360"/>
                <a:gd name="T8" fmla="*/ 279 w 491"/>
                <a:gd name="T9" fmla="*/ 181 h 360"/>
                <a:gd name="T10" fmla="*/ 282 w 491"/>
                <a:gd name="T11" fmla="*/ 183 h 360"/>
                <a:gd name="T12" fmla="*/ 279 w 491"/>
                <a:gd name="T13" fmla="*/ 181 h 360"/>
                <a:gd name="T14" fmla="*/ 237 w 491"/>
                <a:gd name="T15" fmla="*/ 130 h 360"/>
                <a:gd name="T16" fmla="*/ 247 w 491"/>
                <a:gd name="T17" fmla="*/ 138 h 360"/>
                <a:gd name="T18" fmla="*/ 237 w 491"/>
                <a:gd name="T19" fmla="*/ 130 h 360"/>
                <a:gd name="T20" fmla="*/ 321 w 491"/>
                <a:gd name="T21" fmla="*/ 113 h 360"/>
                <a:gd name="T22" fmla="*/ 372 w 491"/>
                <a:gd name="T23" fmla="*/ 113 h 360"/>
                <a:gd name="T24" fmla="*/ 372 w 491"/>
                <a:gd name="T25" fmla="*/ 122 h 360"/>
                <a:gd name="T26" fmla="*/ 321 w 491"/>
                <a:gd name="T27" fmla="*/ 122 h 360"/>
                <a:gd name="T28" fmla="*/ 321 w 491"/>
                <a:gd name="T29" fmla="*/ 113 h 360"/>
                <a:gd name="T30" fmla="*/ 279 w 491"/>
                <a:gd name="T31" fmla="*/ 113 h 360"/>
                <a:gd name="T32" fmla="*/ 293 w 491"/>
                <a:gd name="T33" fmla="*/ 117 h 360"/>
                <a:gd name="T34" fmla="*/ 279 w 491"/>
                <a:gd name="T35" fmla="*/ 113 h 360"/>
                <a:gd name="T36" fmla="*/ 0 w 491"/>
                <a:gd name="T37" fmla="*/ 54 h 360"/>
                <a:gd name="T38" fmla="*/ 243 w 491"/>
                <a:gd name="T39" fmla="*/ 184 h 360"/>
                <a:gd name="T40" fmla="*/ 299 w 491"/>
                <a:gd name="T41" fmla="*/ 339 h 360"/>
                <a:gd name="T42" fmla="*/ 333 w 491"/>
                <a:gd name="T43" fmla="*/ 355 h 360"/>
                <a:gd name="T44" fmla="*/ 330 w 491"/>
                <a:gd name="T45" fmla="*/ 215 h 360"/>
                <a:gd name="T46" fmla="*/ 491 w 491"/>
                <a:gd name="T47" fmla="*/ 147 h 360"/>
                <a:gd name="T48" fmla="*/ 398 w 491"/>
                <a:gd name="T49" fmla="*/ 155 h 360"/>
                <a:gd name="T50" fmla="*/ 398 w 491"/>
                <a:gd name="T51" fmla="*/ 138 h 360"/>
                <a:gd name="T52" fmla="*/ 465 w 491"/>
                <a:gd name="T53" fmla="*/ 96 h 360"/>
                <a:gd name="T54" fmla="*/ 355 w 491"/>
                <a:gd name="T55" fmla="*/ 88 h 360"/>
                <a:gd name="T56" fmla="*/ 389 w 491"/>
                <a:gd name="T57" fmla="*/ 20 h 360"/>
                <a:gd name="T58" fmla="*/ 296 w 491"/>
                <a:gd name="T59" fmla="*/ 62 h 360"/>
                <a:gd name="T60" fmla="*/ 279 w 491"/>
                <a:gd name="T61" fmla="*/ 71 h 360"/>
                <a:gd name="T62" fmla="*/ 262 w 491"/>
                <a:gd name="T63" fmla="*/ 45 h 360"/>
                <a:gd name="T64" fmla="*/ 194 w 491"/>
                <a:gd name="T65" fmla="*/ 79 h 360"/>
                <a:gd name="T66" fmla="*/ 220 w 491"/>
                <a:gd name="T67" fmla="*/ 122 h 360"/>
                <a:gd name="T68" fmla="*/ 101 w 491"/>
                <a:gd name="T69" fmla="*/ 62 h 360"/>
                <a:gd name="T70" fmla="*/ 110 w 491"/>
                <a:gd name="T71" fmla="*/ 3 h 360"/>
                <a:gd name="T72" fmla="*/ 39 w 491"/>
                <a:gd name="T73" fmla="*/ 8 h 360"/>
                <a:gd name="T74" fmla="*/ 0 w 491"/>
                <a:gd name="T75" fmla="*/ 54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91" h="360">
                  <a:moveTo>
                    <a:pt x="279" y="240"/>
                  </a:moveTo>
                  <a:cubicBezTo>
                    <a:pt x="309" y="248"/>
                    <a:pt x="310" y="248"/>
                    <a:pt x="313" y="282"/>
                  </a:cubicBezTo>
                  <a:cubicBezTo>
                    <a:pt x="306" y="278"/>
                    <a:pt x="302" y="277"/>
                    <a:pt x="294" y="268"/>
                  </a:cubicBezTo>
                  <a:cubicBezTo>
                    <a:pt x="272" y="243"/>
                    <a:pt x="287" y="255"/>
                    <a:pt x="279" y="240"/>
                  </a:cubicBezTo>
                  <a:close/>
                  <a:moveTo>
                    <a:pt x="279" y="181"/>
                  </a:moveTo>
                  <a:lnTo>
                    <a:pt x="282" y="183"/>
                  </a:lnTo>
                  <a:cubicBezTo>
                    <a:pt x="282" y="183"/>
                    <a:pt x="278" y="182"/>
                    <a:pt x="279" y="181"/>
                  </a:cubicBezTo>
                  <a:close/>
                  <a:moveTo>
                    <a:pt x="237" y="130"/>
                  </a:moveTo>
                  <a:cubicBezTo>
                    <a:pt x="251" y="116"/>
                    <a:pt x="264" y="151"/>
                    <a:pt x="247" y="138"/>
                  </a:cubicBezTo>
                  <a:cubicBezTo>
                    <a:pt x="241" y="134"/>
                    <a:pt x="225" y="142"/>
                    <a:pt x="237" y="130"/>
                  </a:cubicBezTo>
                  <a:close/>
                  <a:moveTo>
                    <a:pt x="321" y="113"/>
                  </a:moveTo>
                  <a:lnTo>
                    <a:pt x="372" y="113"/>
                  </a:lnTo>
                  <a:lnTo>
                    <a:pt x="372" y="122"/>
                  </a:lnTo>
                  <a:lnTo>
                    <a:pt x="321" y="122"/>
                  </a:lnTo>
                  <a:lnTo>
                    <a:pt x="321" y="113"/>
                  </a:lnTo>
                  <a:close/>
                  <a:moveTo>
                    <a:pt x="279" y="113"/>
                  </a:moveTo>
                  <a:cubicBezTo>
                    <a:pt x="288" y="104"/>
                    <a:pt x="325" y="126"/>
                    <a:pt x="293" y="117"/>
                  </a:cubicBezTo>
                  <a:cubicBezTo>
                    <a:pt x="286" y="116"/>
                    <a:pt x="265" y="127"/>
                    <a:pt x="279" y="113"/>
                  </a:cubicBezTo>
                  <a:close/>
                  <a:moveTo>
                    <a:pt x="0" y="54"/>
                  </a:moveTo>
                  <a:cubicBezTo>
                    <a:pt x="0" y="153"/>
                    <a:pt x="138" y="47"/>
                    <a:pt x="243" y="184"/>
                  </a:cubicBezTo>
                  <a:cubicBezTo>
                    <a:pt x="285" y="239"/>
                    <a:pt x="216" y="280"/>
                    <a:pt x="299" y="339"/>
                  </a:cubicBezTo>
                  <a:cubicBezTo>
                    <a:pt x="303" y="341"/>
                    <a:pt x="331" y="355"/>
                    <a:pt x="333" y="355"/>
                  </a:cubicBezTo>
                  <a:cubicBezTo>
                    <a:pt x="402" y="360"/>
                    <a:pt x="333" y="255"/>
                    <a:pt x="330" y="215"/>
                  </a:cubicBezTo>
                  <a:cubicBezTo>
                    <a:pt x="466" y="183"/>
                    <a:pt x="489" y="225"/>
                    <a:pt x="491" y="147"/>
                  </a:cubicBezTo>
                  <a:cubicBezTo>
                    <a:pt x="446" y="151"/>
                    <a:pt x="438" y="164"/>
                    <a:pt x="398" y="155"/>
                  </a:cubicBezTo>
                  <a:lnTo>
                    <a:pt x="398" y="138"/>
                  </a:lnTo>
                  <a:cubicBezTo>
                    <a:pt x="445" y="140"/>
                    <a:pt x="464" y="159"/>
                    <a:pt x="465" y="96"/>
                  </a:cubicBezTo>
                  <a:cubicBezTo>
                    <a:pt x="398" y="96"/>
                    <a:pt x="412" y="101"/>
                    <a:pt x="355" y="88"/>
                  </a:cubicBezTo>
                  <a:cubicBezTo>
                    <a:pt x="374" y="59"/>
                    <a:pt x="385" y="65"/>
                    <a:pt x="389" y="20"/>
                  </a:cubicBezTo>
                  <a:cubicBezTo>
                    <a:pt x="351" y="23"/>
                    <a:pt x="337" y="40"/>
                    <a:pt x="296" y="62"/>
                  </a:cubicBezTo>
                  <a:lnTo>
                    <a:pt x="279" y="71"/>
                  </a:lnTo>
                  <a:cubicBezTo>
                    <a:pt x="260" y="58"/>
                    <a:pt x="269" y="69"/>
                    <a:pt x="262" y="45"/>
                  </a:cubicBezTo>
                  <a:cubicBezTo>
                    <a:pt x="233" y="48"/>
                    <a:pt x="194" y="49"/>
                    <a:pt x="194" y="79"/>
                  </a:cubicBezTo>
                  <a:cubicBezTo>
                    <a:pt x="194" y="115"/>
                    <a:pt x="203" y="75"/>
                    <a:pt x="220" y="122"/>
                  </a:cubicBezTo>
                  <a:lnTo>
                    <a:pt x="101" y="62"/>
                  </a:lnTo>
                  <a:cubicBezTo>
                    <a:pt x="102" y="25"/>
                    <a:pt x="107" y="36"/>
                    <a:pt x="110" y="3"/>
                  </a:cubicBezTo>
                  <a:cubicBezTo>
                    <a:pt x="83" y="3"/>
                    <a:pt x="62" y="0"/>
                    <a:pt x="39" y="8"/>
                  </a:cubicBezTo>
                  <a:cubicBezTo>
                    <a:pt x="22" y="15"/>
                    <a:pt x="0" y="34"/>
                    <a:pt x="0"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37" name="Freeform 20">
              <a:extLst>
                <a:ext uri="{FF2B5EF4-FFF2-40B4-BE49-F238E27FC236}">
                  <a16:creationId xmlns:a16="http://schemas.microsoft.com/office/drawing/2014/main" id="{7169669B-8C1F-4949-8442-A9F7B219EEBD}"/>
                </a:ext>
              </a:extLst>
            </p:cNvPr>
            <p:cNvSpPr>
              <a:spLocks noEditPoints="1"/>
            </p:cNvSpPr>
            <p:nvPr/>
          </p:nvSpPr>
          <p:spPr bwMode="auto">
            <a:xfrm>
              <a:off x="4837113" y="2320926"/>
              <a:ext cx="80963" cy="87313"/>
            </a:xfrm>
            <a:custGeom>
              <a:avLst/>
              <a:gdLst>
                <a:gd name="T0" fmla="*/ 153 w 348"/>
                <a:gd name="T1" fmla="*/ 178 h 373"/>
                <a:gd name="T2" fmla="*/ 45 w 348"/>
                <a:gd name="T3" fmla="*/ 212 h 373"/>
                <a:gd name="T4" fmla="*/ 68 w 348"/>
                <a:gd name="T5" fmla="*/ 169 h 373"/>
                <a:gd name="T6" fmla="*/ 153 w 348"/>
                <a:gd name="T7" fmla="*/ 178 h 373"/>
                <a:gd name="T8" fmla="*/ 127 w 348"/>
                <a:gd name="T9" fmla="*/ 356 h 373"/>
                <a:gd name="T10" fmla="*/ 136 w 348"/>
                <a:gd name="T11" fmla="*/ 364 h 373"/>
                <a:gd name="T12" fmla="*/ 195 w 348"/>
                <a:gd name="T13" fmla="*/ 373 h 373"/>
                <a:gd name="T14" fmla="*/ 221 w 348"/>
                <a:gd name="T15" fmla="*/ 186 h 373"/>
                <a:gd name="T16" fmla="*/ 153 w 348"/>
                <a:gd name="T17" fmla="*/ 178 h 373"/>
                <a:gd name="T18" fmla="*/ 153 w 348"/>
                <a:gd name="T19" fmla="*/ 144 h 373"/>
                <a:gd name="T20" fmla="*/ 94 w 348"/>
                <a:gd name="T21" fmla="*/ 126 h 373"/>
                <a:gd name="T22" fmla="*/ 94 w 348"/>
                <a:gd name="T23" fmla="*/ 102 h 373"/>
                <a:gd name="T24" fmla="*/ 204 w 348"/>
                <a:gd name="T25" fmla="*/ 135 h 373"/>
                <a:gd name="T26" fmla="*/ 280 w 348"/>
                <a:gd name="T27" fmla="*/ 212 h 373"/>
                <a:gd name="T28" fmla="*/ 324 w 348"/>
                <a:gd name="T29" fmla="*/ 172 h 373"/>
                <a:gd name="T30" fmla="*/ 348 w 348"/>
                <a:gd name="T31" fmla="*/ 102 h 373"/>
                <a:gd name="T32" fmla="*/ 194 w 348"/>
                <a:gd name="T33" fmla="*/ 52 h 373"/>
                <a:gd name="T34" fmla="*/ 170 w 348"/>
                <a:gd name="T35" fmla="*/ 0 h 373"/>
                <a:gd name="T36" fmla="*/ 127 w 348"/>
                <a:gd name="T37" fmla="*/ 0 h 373"/>
                <a:gd name="T38" fmla="*/ 0 w 348"/>
                <a:gd name="T39" fmla="*/ 229 h 373"/>
                <a:gd name="T40" fmla="*/ 68 w 348"/>
                <a:gd name="T41" fmla="*/ 305 h 373"/>
                <a:gd name="T42" fmla="*/ 212 w 348"/>
                <a:gd name="T43" fmla="*/ 246 h 373"/>
                <a:gd name="T44" fmla="*/ 110 w 348"/>
                <a:gd name="T45" fmla="*/ 305 h 373"/>
                <a:gd name="T46" fmla="*/ 127 w 348"/>
                <a:gd name="T47" fmla="*/ 356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8" h="373">
                  <a:moveTo>
                    <a:pt x="153" y="178"/>
                  </a:moveTo>
                  <a:cubicBezTo>
                    <a:pt x="137" y="192"/>
                    <a:pt x="55" y="260"/>
                    <a:pt x="45" y="212"/>
                  </a:cubicBezTo>
                  <a:cubicBezTo>
                    <a:pt x="41" y="191"/>
                    <a:pt x="56" y="188"/>
                    <a:pt x="68" y="169"/>
                  </a:cubicBezTo>
                  <a:cubicBezTo>
                    <a:pt x="113" y="169"/>
                    <a:pt x="118" y="170"/>
                    <a:pt x="153" y="178"/>
                  </a:cubicBezTo>
                  <a:close/>
                  <a:moveTo>
                    <a:pt x="127" y="356"/>
                  </a:moveTo>
                  <a:lnTo>
                    <a:pt x="136" y="364"/>
                  </a:lnTo>
                  <a:cubicBezTo>
                    <a:pt x="169" y="367"/>
                    <a:pt x="158" y="372"/>
                    <a:pt x="195" y="373"/>
                  </a:cubicBezTo>
                  <a:cubicBezTo>
                    <a:pt x="206" y="325"/>
                    <a:pt x="307" y="240"/>
                    <a:pt x="221" y="186"/>
                  </a:cubicBezTo>
                  <a:cubicBezTo>
                    <a:pt x="190" y="166"/>
                    <a:pt x="191" y="175"/>
                    <a:pt x="153" y="178"/>
                  </a:cubicBezTo>
                  <a:lnTo>
                    <a:pt x="153" y="144"/>
                  </a:lnTo>
                  <a:lnTo>
                    <a:pt x="94" y="126"/>
                  </a:lnTo>
                  <a:lnTo>
                    <a:pt x="94" y="102"/>
                  </a:lnTo>
                  <a:cubicBezTo>
                    <a:pt x="178" y="102"/>
                    <a:pt x="152" y="105"/>
                    <a:pt x="204" y="135"/>
                  </a:cubicBezTo>
                  <a:cubicBezTo>
                    <a:pt x="244" y="159"/>
                    <a:pt x="267" y="158"/>
                    <a:pt x="280" y="212"/>
                  </a:cubicBezTo>
                  <a:cubicBezTo>
                    <a:pt x="308" y="204"/>
                    <a:pt x="310" y="195"/>
                    <a:pt x="324" y="172"/>
                  </a:cubicBezTo>
                  <a:cubicBezTo>
                    <a:pt x="339" y="148"/>
                    <a:pt x="347" y="137"/>
                    <a:pt x="348" y="102"/>
                  </a:cubicBezTo>
                  <a:cubicBezTo>
                    <a:pt x="289" y="115"/>
                    <a:pt x="240" y="87"/>
                    <a:pt x="194" y="52"/>
                  </a:cubicBezTo>
                  <a:cubicBezTo>
                    <a:pt x="171" y="33"/>
                    <a:pt x="171" y="39"/>
                    <a:pt x="170" y="0"/>
                  </a:cubicBezTo>
                  <a:lnTo>
                    <a:pt x="127" y="0"/>
                  </a:lnTo>
                  <a:cubicBezTo>
                    <a:pt x="125" y="87"/>
                    <a:pt x="18" y="154"/>
                    <a:pt x="0" y="229"/>
                  </a:cubicBezTo>
                  <a:cubicBezTo>
                    <a:pt x="14" y="249"/>
                    <a:pt x="48" y="291"/>
                    <a:pt x="68" y="305"/>
                  </a:cubicBezTo>
                  <a:cubicBezTo>
                    <a:pt x="177" y="280"/>
                    <a:pt x="137" y="247"/>
                    <a:pt x="212" y="246"/>
                  </a:cubicBezTo>
                  <a:cubicBezTo>
                    <a:pt x="210" y="327"/>
                    <a:pt x="171" y="334"/>
                    <a:pt x="110" y="305"/>
                  </a:cubicBezTo>
                  <a:cubicBezTo>
                    <a:pt x="113" y="334"/>
                    <a:pt x="117" y="336"/>
                    <a:pt x="127" y="3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38" name="Freeform 21">
              <a:extLst>
                <a:ext uri="{FF2B5EF4-FFF2-40B4-BE49-F238E27FC236}">
                  <a16:creationId xmlns:a16="http://schemas.microsoft.com/office/drawing/2014/main" id="{126B000D-936F-4052-9E8C-DBD88506123D}"/>
                </a:ext>
              </a:extLst>
            </p:cNvPr>
            <p:cNvSpPr>
              <a:spLocks/>
            </p:cNvSpPr>
            <p:nvPr/>
          </p:nvSpPr>
          <p:spPr bwMode="auto">
            <a:xfrm>
              <a:off x="4656138" y="1728788"/>
              <a:ext cx="77788" cy="79375"/>
            </a:xfrm>
            <a:custGeom>
              <a:avLst/>
              <a:gdLst>
                <a:gd name="T0" fmla="*/ 161 w 331"/>
                <a:gd name="T1" fmla="*/ 127 h 339"/>
                <a:gd name="T2" fmla="*/ 43 w 331"/>
                <a:gd name="T3" fmla="*/ 144 h 339"/>
                <a:gd name="T4" fmla="*/ 136 w 331"/>
                <a:gd name="T5" fmla="*/ 186 h 339"/>
                <a:gd name="T6" fmla="*/ 0 w 331"/>
                <a:gd name="T7" fmla="*/ 279 h 339"/>
                <a:gd name="T8" fmla="*/ 181 w 331"/>
                <a:gd name="T9" fmla="*/ 231 h 339"/>
                <a:gd name="T10" fmla="*/ 331 w 331"/>
                <a:gd name="T11" fmla="*/ 186 h 339"/>
                <a:gd name="T12" fmla="*/ 263 w 331"/>
                <a:gd name="T13" fmla="*/ 127 h 339"/>
                <a:gd name="T14" fmla="*/ 212 w 331"/>
                <a:gd name="T15" fmla="*/ 0 h 339"/>
                <a:gd name="T16" fmla="*/ 195 w 331"/>
                <a:gd name="T17" fmla="*/ 67 h 339"/>
                <a:gd name="T18" fmla="*/ 161 w 331"/>
                <a:gd name="T19" fmla="*/ 127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1" h="339">
                  <a:moveTo>
                    <a:pt x="161" y="127"/>
                  </a:moveTo>
                  <a:cubicBezTo>
                    <a:pt x="68" y="127"/>
                    <a:pt x="43" y="51"/>
                    <a:pt x="43" y="144"/>
                  </a:cubicBezTo>
                  <a:cubicBezTo>
                    <a:pt x="43" y="189"/>
                    <a:pt x="91" y="186"/>
                    <a:pt x="136" y="186"/>
                  </a:cubicBezTo>
                  <a:cubicBezTo>
                    <a:pt x="73" y="280"/>
                    <a:pt x="0" y="206"/>
                    <a:pt x="0" y="279"/>
                  </a:cubicBezTo>
                  <a:cubicBezTo>
                    <a:pt x="0" y="321"/>
                    <a:pt x="93" y="339"/>
                    <a:pt x="181" y="231"/>
                  </a:cubicBezTo>
                  <a:cubicBezTo>
                    <a:pt x="233" y="167"/>
                    <a:pt x="252" y="186"/>
                    <a:pt x="331" y="186"/>
                  </a:cubicBezTo>
                  <a:cubicBezTo>
                    <a:pt x="320" y="140"/>
                    <a:pt x="319" y="128"/>
                    <a:pt x="263" y="127"/>
                  </a:cubicBezTo>
                  <a:cubicBezTo>
                    <a:pt x="264" y="75"/>
                    <a:pt x="301" y="20"/>
                    <a:pt x="212" y="0"/>
                  </a:cubicBezTo>
                  <a:cubicBezTo>
                    <a:pt x="210" y="29"/>
                    <a:pt x="202" y="41"/>
                    <a:pt x="195" y="67"/>
                  </a:cubicBezTo>
                  <a:cubicBezTo>
                    <a:pt x="188" y="96"/>
                    <a:pt x="192" y="127"/>
                    <a:pt x="161" y="1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39" name="Freeform 22">
              <a:extLst>
                <a:ext uri="{FF2B5EF4-FFF2-40B4-BE49-F238E27FC236}">
                  <a16:creationId xmlns:a16="http://schemas.microsoft.com/office/drawing/2014/main" id="{01A1D06B-008E-4FD6-B762-EB4957B8C092}"/>
                </a:ext>
              </a:extLst>
            </p:cNvPr>
            <p:cNvSpPr>
              <a:spLocks/>
            </p:cNvSpPr>
            <p:nvPr/>
          </p:nvSpPr>
          <p:spPr bwMode="auto">
            <a:xfrm>
              <a:off x="4362450" y="2473326"/>
              <a:ext cx="66675" cy="68263"/>
            </a:xfrm>
            <a:custGeom>
              <a:avLst/>
              <a:gdLst>
                <a:gd name="T0" fmla="*/ 0 w 293"/>
                <a:gd name="T1" fmla="*/ 203 h 296"/>
                <a:gd name="T2" fmla="*/ 0 w 293"/>
                <a:gd name="T3" fmla="*/ 237 h 296"/>
                <a:gd name="T4" fmla="*/ 212 w 293"/>
                <a:gd name="T5" fmla="*/ 296 h 296"/>
                <a:gd name="T6" fmla="*/ 237 w 293"/>
                <a:gd name="T7" fmla="*/ 237 h 296"/>
                <a:gd name="T8" fmla="*/ 224 w 293"/>
                <a:gd name="T9" fmla="*/ 219 h 296"/>
                <a:gd name="T10" fmla="*/ 208 w 293"/>
                <a:gd name="T11" fmla="*/ 223 h 296"/>
                <a:gd name="T12" fmla="*/ 173 w 293"/>
                <a:gd name="T13" fmla="*/ 242 h 296"/>
                <a:gd name="T14" fmla="*/ 102 w 293"/>
                <a:gd name="T15" fmla="*/ 229 h 296"/>
                <a:gd name="T16" fmla="*/ 119 w 293"/>
                <a:gd name="T17" fmla="*/ 169 h 296"/>
                <a:gd name="T18" fmla="*/ 161 w 293"/>
                <a:gd name="T19" fmla="*/ 220 h 296"/>
                <a:gd name="T20" fmla="*/ 212 w 293"/>
                <a:gd name="T21" fmla="*/ 119 h 296"/>
                <a:gd name="T22" fmla="*/ 144 w 293"/>
                <a:gd name="T23" fmla="*/ 136 h 296"/>
                <a:gd name="T24" fmla="*/ 229 w 293"/>
                <a:gd name="T25" fmla="*/ 161 h 296"/>
                <a:gd name="T26" fmla="*/ 288 w 293"/>
                <a:gd name="T27" fmla="*/ 85 h 296"/>
                <a:gd name="T28" fmla="*/ 85 w 293"/>
                <a:gd name="T29" fmla="*/ 0 h 296"/>
                <a:gd name="T30" fmla="*/ 97 w 293"/>
                <a:gd name="T31" fmla="*/ 58 h 296"/>
                <a:gd name="T32" fmla="*/ 55 w 293"/>
                <a:gd name="T33" fmla="*/ 173 h 296"/>
                <a:gd name="T34" fmla="*/ 0 w 293"/>
                <a:gd name="T35" fmla="*/ 203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93" h="296">
                  <a:moveTo>
                    <a:pt x="0" y="203"/>
                  </a:moveTo>
                  <a:lnTo>
                    <a:pt x="0" y="237"/>
                  </a:lnTo>
                  <a:cubicBezTo>
                    <a:pt x="83" y="244"/>
                    <a:pt x="103" y="296"/>
                    <a:pt x="212" y="296"/>
                  </a:cubicBezTo>
                  <a:cubicBezTo>
                    <a:pt x="220" y="263"/>
                    <a:pt x="231" y="258"/>
                    <a:pt x="237" y="237"/>
                  </a:cubicBezTo>
                  <a:cubicBezTo>
                    <a:pt x="240" y="227"/>
                    <a:pt x="250" y="215"/>
                    <a:pt x="224" y="219"/>
                  </a:cubicBezTo>
                  <a:cubicBezTo>
                    <a:pt x="217" y="220"/>
                    <a:pt x="214" y="220"/>
                    <a:pt x="208" y="223"/>
                  </a:cubicBezTo>
                  <a:cubicBezTo>
                    <a:pt x="192" y="229"/>
                    <a:pt x="188" y="234"/>
                    <a:pt x="173" y="242"/>
                  </a:cubicBezTo>
                  <a:cubicBezTo>
                    <a:pt x="135" y="263"/>
                    <a:pt x="135" y="251"/>
                    <a:pt x="102" y="229"/>
                  </a:cubicBezTo>
                  <a:cubicBezTo>
                    <a:pt x="109" y="197"/>
                    <a:pt x="116" y="205"/>
                    <a:pt x="119" y="169"/>
                  </a:cubicBezTo>
                  <a:cubicBezTo>
                    <a:pt x="167" y="170"/>
                    <a:pt x="161" y="173"/>
                    <a:pt x="161" y="220"/>
                  </a:cubicBezTo>
                  <a:cubicBezTo>
                    <a:pt x="191" y="201"/>
                    <a:pt x="208" y="163"/>
                    <a:pt x="212" y="119"/>
                  </a:cubicBezTo>
                  <a:cubicBezTo>
                    <a:pt x="195" y="127"/>
                    <a:pt x="166" y="131"/>
                    <a:pt x="144" y="136"/>
                  </a:cubicBezTo>
                  <a:cubicBezTo>
                    <a:pt x="152" y="42"/>
                    <a:pt x="229" y="60"/>
                    <a:pt x="229" y="161"/>
                  </a:cubicBezTo>
                  <a:cubicBezTo>
                    <a:pt x="293" y="156"/>
                    <a:pt x="266" y="132"/>
                    <a:pt x="288" y="85"/>
                  </a:cubicBezTo>
                  <a:cubicBezTo>
                    <a:pt x="186" y="31"/>
                    <a:pt x="142" y="28"/>
                    <a:pt x="85" y="0"/>
                  </a:cubicBezTo>
                  <a:cubicBezTo>
                    <a:pt x="88" y="29"/>
                    <a:pt x="98" y="39"/>
                    <a:pt x="97" y="58"/>
                  </a:cubicBezTo>
                  <a:lnTo>
                    <a:pt x="55" y="173"/>
                  </a:lnTo>
                  <a:cubicBezTo>
                    <a:pt x="39" y="206"/>
                    <a:pt x="44" y="203"/>
                    <a:pt x="0" y="2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40" name="Freeform 23">
              <a:extLst>
                <a:ext uri="{FF2B5EF4-FFF2-40B4-BE49-F238E27FC236}">
                  <a16:creationId xmlns:a16="http://schemas.microsoft.com/office/drawing/2014/main" id="{2B5CD12E-CE01-4FF8-9C39-FC424BAB2C33}"/>
                </a:ext>
              </a:extLst>
            </p:cNvPr>
            <p:cNvSpPr>
              <a:spLocks noEditPoints="1"/>
            </p:cNvSpPr>
            <p:nvPr/>
          </p:nvSpPr>
          <p:spPr bwMode="auto">
            <a:xfrm>
              <a:off x="4141788" y="2263776"/>
              <a:ext cx="57150" cy="57150"/>
            </a:xfrm>
            <a:custGeom>
              <a:avLst/>
              <a:gdLst>
                <a:gd name="T0" fmla="*/ 36 w 248"/>
                <a:gd name="T1" fmla="*/ 186 h 245"/>
                <a:gd name="T2" fmla="*/ 28 w 248"/>
                <a:gd name="T3" fmla="*/ 152 h 245"/>
                <a:gd name="T4" fmla="*/ 211 w 248"/>
                <a:gd name="T5" fmla="*/ 106 h 245"/>
                <a:gd name="T6" fmla="*/ 173 w 248"/>
                <a:gd name="T7" fmla="*/ 154 h 245"/>
                <a:gd name="T8" fmla="*/ 36 w 248"/>
                <a:gd name="T9" fmla="*/ 186 h 245"/>
                <a:gd name="T10" fmla="*/ 2 w 248"/>
                <a:gd name="T11" fmla="*/ 101 h 245"/>
                <a:gd name="T12" fmla="*/ 104 w 248"/>
                <a:gd name="T13" fmla="*/ 245 h 245"/>
                <a:gd name="T14" fmla="*/ 248 w 248"/>
                <a:gd name="T15" fmla="*/ 110 h 245"/>
                <a:gd name="T16" fmla="*/ 121 w 248"/>
                <a:gd name="T17" fmla="*/ 0 h 245"/>
                <a:gd name="T18" fmla="*/ 2 w 248"/>
                <a:gd name="T19" fmla="*/ 10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8" h="245">
                  <a:moveTo>
                    <a:pt x="36" y="186"/>
                  </a:moveTo>
                  <a:cubicBezTo>
                    <a:pt x="31" y="163"/>
                    <a:pt x="28" y="170"/>
                    <a:pt x="28" y="152"/>
                  </a:cubicBezTo>
                  <a:cubicBezTo>
                    <a:pt x="28" y="83"/>
                    <a:pt x="227" y="25"/>
                    <a:pt x="211" y="106"/>
                  </a:cubicBezTo>
                  <a:cubicBezTo>
                    <a:pt x="208" y="123"/>
                    <a:pt x="185" y="145"/>
                    <a:pt x="173" y="154"/>
                  </a:cubicBezTo>
                  <a:cubicBezTo>
                    <a:pt x="134" y="183"/>
                    <a:pt x="102" y="186"/>
                    <a:pt x="36" y="186"/>
                  </a:cubicBezTo>
                  <a:close/>
                  <a:moveTo>
                    <a:pt x="2" y="101"/>
                  </a:moveTo>
                  <a:cubicBezTo>
                    <a:pt x="2" y="165"/>
                    <a:pt x="0" y="245"/>
                    <a:pt x="104" y="245"/>
                  </a:cubicBezTo>
                  <a:cubicBezTo>
                    <a:pt x="171" y="245"/>
                    <a:pt x="248" y="201"/>
                    <a:pt x="248" y="110"/>
                  </a:cubicBezTo>
                  <a:cubicBezTo>
                    <a:pt x="248" y="57"/>
                    <a:pt x="168" y="0"/>
                    <a:pt x="121" y="0"/>
                  </a:cubicBezTo>
                  <a:cubicBezTo>
                    <a:pt x="68" y="0"/>
                    <a:pt x="2" y="49"/>
                    <a:pt x="2"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41" name="Freeform 24">
              <a:extLst>
                <a:ext uri="{FF2B5EF4-FFF2-40B4-BE49-F238E27FC236}">
                  <a16:creationId xmlns:a16="http://schemas.microsoft.com/office/drawing/2014/main" id="{637E4A11-CDA2-494F-9341-A7B95EC27801}"/>
                </a:ext>
              </a:extLst>
            </p:cNvPr>
            <p:cNvSpPr>
              <a:spLocks/>
            </p:cNvSpPr>
            <p:nvPr/>
          </p:nvSpPr>
          <p:spPr bwMode="auto">
            <a:xfrm>
              <a:off x="4416425" y="2482851"/>
              <a:ext cx="52388" cy="73025"/>
            </a:xfrm>
            <a:custGeom>
              <a:avLst/>
              <a:gdLst>
                <a:gd name="T0" fmla="*/ 33 w 220"/>
                <a:gd name="T1" fmla="*/ 132 h 310"/>
                <a:gd name="T2" fmla="*/ 128 w 220"/>
                <a:gd name="T3" fmla="*/ 242 h 310"/>
                <a:gd name="T4" fmla="*/ 50 w 220"/>
                <a:gd name="T5" fmla="*/ 183 h 310"/>
                <a:gd name="T6" fmla="*/ 16 w 220"/>
                <a:gd name="T7" fmla="*/ 183 h 310"/>
                <a:gd name="T8" fmla="*/ 0 w 220"/>
                <a:gd name="T9" fmla="*/ 267 h 310"/>
                <a:gd name="T10" fmla="*/ 110 w 220"/>
                <a:gd name="T11" fmla="*/ 310 h 310"/>
                <a:gd name="T12" fmla="*/ 194 w 220"/>
                <a:gd name="T13" fmla="*/ 250 h 310"/>
                <a:gd name="T14" fmla="*/ 127 w 220"/>
                <a:gd name="T15" fmla="*/ 81 h 310"/>
                <a:gd name="T16" fmla="*/ 177 w 220"/>
                <a:gd name="T17" fmla="*/ 174 h 310"/>
                <a:gd name="T18" fmla="*/ 211 w 220"/>
                <a:gd name="T19" fmla="*/ 174 h 310"/>
                <a:gd name="T20" fmla="*/ 220 w 220"/>
                <a:gd name="T21" fmla="*/ 73 h 310"/>
                <a:gd name="T22" fmla="*/ 66 w 220"/>
                <a:gd name="T23" fmla="*/ 72 h 310"/>
                <a:gd name="T24" fmla="*/ 33 w 220"/>
                <a:gd name="T25" fmla="*/ 132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0" h="310">
                  <a:moveTo>
                    <a:pt x="33" y="132"/>
                  </a:moveTo>
                  <a:cubicBezTo>
                    <a:pt x="33" y="182"/>
                    <a:pt x="114" y="205"/>
                    <a:pt x="128" y="242"/>
                  </a:cubicBezTo>
                  <a:cubicBezTo>
                    <a:pt x="149" y="292"/>
                    <a:pt x="50" y="309"/>
                    <a:pt x="50" y="183"/>
                  </a:cubicBezTo>
                  <a:lnTo>
                    <a:pt x="16" y="183"/>
                  </a:lnTo>
                  <a:cubicBezTo>
                    <a:pt x="11" y="207"/>
                    <a:pt x="2" y="240"/>
                    <a:pt x="0" y="267"/>
                  </a:cubicBezTo>
                  <a:cubicBezTo>
                    <a:pt x="27" y="274"/>
                    <a:pt x="96" y="310"/>
                    <a:pt x="110" y="310"/>
                  </a:cubicBezTo>
                  <a:cubicBezTo>
                    <a:pt x="130" y="310"/>
                    <a:pt x="194" y="278"/>
                    <a:pt x="194" y="250"/>
                  </a:cubicBezTo>
                  <a:cubicBezTo>
                    <a:pt x="194" y="125"/>
                    <a:pt x="35" y="142"/>
                    <a:pt x="127" y="81"/>
                  </a:cubicBezTo>
                  <a:cubicBezTo>
                    <a:pt x="165" y="91"/>
                    <a:pt x="176" y="128"/>
                    <a:pt x="177" y="174"/>
                  </a:cubicBezTo>
                  <a:lnTo>
                    <a:pt x="211" y="174"/>
                  </a:lnTo>
                  <a:cubicBezTo>
                    <a:pt x="211" y="125"/>
                    <a:pt x="220" y="115"/>
                    <a:pt x="220" y="73"/>
                  </a:cubicBezTo>
                  <a:cubicBezTo>
                    <a:pt x="155" y="104"/>
                    <a:pt x="141" y="0"/>
                    <a:pt x="66" y="72"/>
                  </a:cubicBezTo>
                  <a:cubicBezTo>
                    <a:pt x="57" y="81"/>
                    <a:pt x="33" y="115"/>
                    <a:pt x="33" y="1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42" name="Freeform 25">
              <a:extLst>
                <a:ext uri="{FF2B5EF4-FFF2-40B4-BE49-F238E27FC236}">
                  <a16:creationId xmlns:a16="http://schemas.microsoft.com/office/drawing/2014/main" id="{628EA20E-B82C-4980-9917-248D8FC511E2}"/>
                </a:ext>
              </a:extLst>
            </p:cNvPr>
            <p:cNvSpPr>
              <a:spLocks/>
            </p:cNvSpPr>
            <p:nvPr/>
          </p:nvSpPr>
          <p:spPr bwMode="auto">
            <a:xfrm>
              <a:off x="4468813" y="2500313"/>
              <a:ext cx="58738" cy="63500"/>
            </a:xfrm>
            <a:custGeom>
              <a:avLst/>
              <a:gdLst>
                <a:gd name="T0" fmla="*/ 6 w 252"/>
                <a:gd name="T1" fmla="*/ 101 h 271"/>
                <a:gd name="T2" fmla="*/ 99 w 252"/>
                <a:gd name="T3" fmla="*/ 50 h 271"/>
                <a:gd name="T4" fmla="*/ 74 w 252"/>
                <a:gd name="T5" fmla="*/ 228 h 271"/>
                <a:gd name="T6" fmla="*/ 40 w 252"/>
                <a:gd name="T7" fmla="*/ 228 h 271"/>
                <a:gd name="T8" fmla="*/ 40 w 252"/>
                <a:gd name="T9" fmla="*/ 262 h 271"/>
                <a:gd name="T10" fmla="*/ 175 w 252"/>
                <a:gd name="T11" fmla="*/ 271 h 271"/>
                <a:gd name="T12" fmla="*/ 160 w 252"/>
                <a:gd name="T13" fmla="*/ 59 h 271"/>
                <a:gd name="T14" fmla="*/ 209 w 252"/>
                <a:gd name="T15" fmla="*/ 127 h 271"/>
                <a:gd name="T16" fmla="*/ 243 w 252"/>
                <a:gd name="T17" fmla="*/ 127 h 271"/>
                <a:gd name="T18" fmla="*/ 252 w 252"/>
                <a:gd name="T19" fmla="*/ 42 h 271"/>
                <a:gd name="T20" fmla="*/ 23 w 252"/>
                <a:gd name="T21" fmla="*/ 0 h 271"/>
                <a:gd name="T22" fmla="*/ 6 w 252"/>
                <a:gd name="T23" fmla="*/ 101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2" h="271">
                  <a:moveTo>
                    <a:pt x="6" y="101"/>
                  </a:moveTo>
                  <a:cubicBezTo>
                    <a:pt x="94" y="81"/>
                    <a:pt x="0" y="50"/>
                    <a:pt x="99" y="50"/>
                  </a:cubicBezTo>
                  <a:cubicBezTo>
                    <a:pt x="90" y="92"/>
                    <a:pt x="74" y="181"/>
                    <a:pt x="74" y="228"/>
                  </a:cubicBezTo>
                  <a:lnTo>
                    <a:pt x="40" y="228"/>
                  </a:lnTo>
                  <a:lnTo>
                    <a:pt x="40" y="262"/>
                  </a:lnTo>
                  <a:lnTo>
                    <a:pt x="175" y="271"/>
                  </a:lnTo>
                  <a:cubicBezTo>
                    <a:pt x="136" y="196"/>
                    <a:pt x="149" y="238"/>
                    <a:pt x="160" y="59"/>
                  </a:cubicBezTo>
                  <a:cubicBezTo>
                    <a:pt x="208" y="60"/>
                    <a:pt x="205" y="74"/>
                    <a:pt x="209" y="127"/>
                  </a:cubicBezTo>
                  <a:lnTo>
                    <a:pt x="243" y="127"/>
                  </a:lnTo>
                  <a:lnTo>
                    <a:pt x="252" y="42"/>
                  </a:lnTo>
                  <a:cubicBezTo>
                    <a:pt x="191" y="13"/>
                    <a:pt x="70" y="22"/>
                    <a:pt x="23" y="0"/>
                  </a:cubicBezTo>
                  <a:cubicBezTo>
                    <a:pt x="20" y="41"/>
                    <a:pt x="6" y="53"/>
                    <a:pt x="6"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43" name="Freeform 26">
              <a:extLst>
                <a:ext uri="{FF2B5EF4-FFF2-40B4-BE49-F238E27FC236}">
                  <a16:creationId xmlns:a16="http://schemas.microsoft.com/office/drawing/2014/main" id="{A8DEE6D6-42F1-43AA-B873-F5C60E1AFCAD}"/>
                </a:ext>
              </a:extLst>
            </p:cNvPr>
            <p:cNvSpPr>
              <a:spLocks/>
            </p:cNvSpPr>
            <p:nvPr/>
          </p:nvSpPr>
          <p:spPr bwMode="auto">
            <a:xfrm>
              <a:off x="4119563" y="2219326"/>
              <a:ext cx="63500" cy="47625"/>
            </a:xfrm>
            <a:custGeom>
              <a:avLst/>
              <a:gdLst>
                <a:gd name="T0" fmla="*/ 93 w 271"/>
                <a:gd name="T1" fmla="*/ 161 h 204"/>
                <a:gd name="T2" fmla="*/ 34 w 271"/>
                <a:gd name="T3" fmla="*/ 136 h 204"/>
                <a:gd name="T4" fmla="*/ 93 w 271"/>
                <a:gd name="T5" fmla="*/ 26 h 204"/>
                <a:gd name="T6" fmla="*/ 0 w 271"/>
                <a:gd name="T7" fmla="*/ 51 h 204"/>
                <a:gd name="T8" fmla="*/ 68 w 271"/>
                <a:gd name="T9" fmla="*/ 204 h 204"/>
                <a:gd name="T10" fmla="*/ 119 w 271"/>
                <a:gd name="T11" fmla="*/ 204 h 204"/>
                <a:gd name="T12" fmla="*/ 169 w 271"/>
                <a:gd name="T13" fmla="*/ 68 h 204"/>
                <a:gd name="T14" fmla="*/ 202 w 271"/>
                <a:gd name="T15" fmla="*/ 41 h 204"/>
                <a:gd name="T16" fmla="*/ 186 w 271"/>
                <a:gd name="T17" fmla="*/ 161 h 204"/>
                <a:gd name="T18" fmla="*/ 271 w 271"/>
                <a:gd name="T19" fmla="*/ 153 h 204"/>
                <a:gd name="T20" fmla="*/ 251 w 271"/>
                <a:gd name="T21" fmla="*/ 71 h 204"/>
                <a:gd name="T22" fmla="*/ 220 w 271"/>
                <a:gd name="T23" fmla="*/ 0 h 204"/>
                <a:gd name="T24" fmla="*/ 127 w 271"/>
                <a:gd name="T25" fmla="*/ 0 h 204"/>
                <a:gd name="T26" fmla="*/ 105 w 271"/>
                <a:gd name="T27" fmla="*/ 71 h 204"/>
                <a:gd name="T28" fmla="*/ 93 w 271"/>
                <a:gd name="T29" fmla="*/ 161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1" h="204">
                  <a:moveTo>
                    <a:pt x="93" y="161"/>
                  </a:moveTo>
                  <a:cubicBezTo>
                    <a:pt x="61" y="159"/>
                    <a:pt x="54" y="149"/>
                    <a:pt x="34" y="136"/>
                  </a:cubicBezTo>
                  <a:cubicBezTo>
                    <a:pt x="47" y="82"/>
                    <a:pt x="67" y="65"/>
                    <a:pt x="93" y="26"/>
                  </a:cubicBezTo>
                  <a:cubicBezTo>
                    <a:pt x="69" y="26"/>
                    <a:pt x="0" y="31"/>
                    <a:pt x="0" y="51"/>
                  </a:cubicBezTo>
                  <a:cubicBezTo>
                    <a:pt x="0" y="94"/>
                    <a:pt x="32" y="204"/>
                    <a:pt x="68" y="204"/>
                  </a:cubicBezTo>
                  <a:lnTo>
                    <a:pt x="119" y="204"/>
                  </a:lnTo>
                  <a:cubicBezTo>
                    <a:pt x="134" y="204"/>
                    <a:pt x="191" y="161"/>
                    <a:pt x="169" y="68"/>
                  </a:cubicBezTo>
                  <a:lnTo>
                    <a:pt x="202" y="41"/>
                  </a:lnTo>
                  <a:cubicBezTo>
                    <a:pt x="248" y="109"/>
                    <a:pt x="219" y="100"/>
                    <a:pt x="186" y="161"/>
                  </a:cubicBezTo>
                  <a:cubicBezTo>
                    <a:pt x="231" y="161"/>
                    <a:pt x="238" y="156"/>
                    <a:pt x="271" y="153"/>
                  </a:cubicBezTo>
                  <a:cubicBezTo>
                    <a:pt x="260" y="130"/>
                    <a:pt x="260" y="100"/>
                    <a:pt x="251" y="71"/>
                  </a:cubicBezTo>
                  <a:cubicBezTo>
                    <a:pt x="239" y="31"/>
                    <a:pt x="229" y="38"/>
                    <a:pt x="220" y="0"/>
                  </a:cubicBezTo>
                  <a:lnTo>
                    <a:pt x="127" y="0"/>
                  </a:lnTo>
                  <a:cubicBezTo>
                    <a:pt x="121" y="28"/>
                    <a:pt x="112" y="36"/>
                    <a:pt x="105" y="71"/>
                  </a:cubicBezTo>
                  <a:cubicBezTo>
                    <a:pt x="99" y="102"/>
                    <a:pt x="93" y="132"/>
                    <a:pt x="93" y="1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44" name="Freeform 27">
              <a:extLst>
                <a:ext uri="{FF2B5EF4-FFF2-40B4-BE49-F238E27FC236}">
                  <a16:creationId xmlns:a16="http://schemas.microsoft.com/office/drawing/2014/main" id="{771C686E-07BC-4551-9E1A-7C086341C58E}"/>
                </a:ext>
              </a:extLst>
            </p:cNvPr>
            <p:cNvSpPr>
              <a:spLocks/>
            </p:cNvSpPr>
            <p:nvPr/>
          </p:nvSpPr>
          <p:spPr bwMode="auto">
            <a:xfrm>
              <a:off x="4875213" y="2268538"/>
              <a:ext cx="66675" cy="61913"/>
            </a:xfrm>
            <a:custGeom>
              <a:avLst/>
              <a:gdLst>
                <a:gd name="T0" fmla="*/ 0 w 288"/>
                <a:gd name="T1" fmla="*/ 212 h 262"/>
                <a:gd name="T2" fmla="*/ 85 w 288"/>
                <a:gd name="T3" fmla="*/ 229 h 262"/>
                <a:gd name="T4" fmla="*/ 60 w 288"/>
                <a:gd name="T5" fmla="*/ 144 h 262"/>
                <a:gd name="T6" fmla="*/ 212 w 288"/>
                <a:gd name="T7" fmla="*/ 262 h 262"/>
                <a:gd name="T8" fmla="*/ 246 w 288"/>
                <a:gd name="T9" fmla="*/ 262 h 262"/>
                <a:gd name="T10" fmla="*/ 288 w 288"/>
                <a:gd name="T11" fmla="*/ 135 h 262"/>
                <a:gd name="T12" fmla="*/ 246 w 288"/>
                <a:gd name="T13" fmla="*/ 144 h 262"/>
                <a:gd name="T14" fmla="*/ 85 w 288"/>
                <a:gd name="T15" fmla="*/ 85 h 262"/>
                <a:gd name="T16" fmla="*/ 178 w 288"/>
                <a:gd name="T17" fmla="*/ 25 h 262"/>
                <a:gd name="T18" fmla="*/ 85 w 288"/>
                <a:gd name="T19" fmla="*/ 0 h 262"/>
                <a:gd name="T20" fmla="*/ 0 w 288"/>
                <a:gd name="T21" fmla="*/ 212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8" h="262">
                  <a:moveTo>
                    <a:pt x="0" y="212"/>
                  </a:moveTo>
                  <a:cubicBezTo>
                    <a:pt x="40" y="215"/>
                    <a:pt x="41" y="228"/>
                    <a:pt x="85" y="229"/>
                  </a:cubicBezTo>
                  <a:cubicBezTo>
                    <a:pt x="70" y="200"/>
                    <a:pt x="60" y="189"/>
                    <a:pt x="60" y="144"/>
                  </a:cubicBezTo>
                  <a:cubicBezTo>
                    <a:pt x="215" y="226"/>
                    <a:pt x="232" y="177"/>
                    <a:pt x="212" y="262"/>
                  </a:cubicBezTo>
                  <a:lnTo>
                    <a:pt x="246" y="262"/>
                  </a:lnTo>
                  <a:cubicBezTo>
                    <a:pt x="251" y="203"/>
                    <a:pt x="284" y="187"/>
                    <a:pt x="288" y="135"/>
                  </a:cubicBezTo>
                  <a:cubicBezTo>
                    <a:pt x="255" y="138"/>
                    <a:pt x="268" y="144"/>
                    <a:pt x="246" y="144"/>
                  </a:cubicBezTo>
                  <a:cubicBezTo>
                    <a:pt x="200" y="144"/>
                    <a:pt x="140" y="97"/>
                    <a:pt x="85" y="85"/>
                  </a:cubicBezTo>
                  <a:cubicBezTo>
                    <a:pt x="129" y="19"/>
                    <a:pt x="136" y="104"/>
                    <a:pt x="178" y="25"/>
                  </a:cubicBezTo>
                  <a:cubicBezTo>
                    <a:pt x="142" y="22"/>
                    <a:pt x="119" y="8"/>
                    <a:pt x="85" y="0"/>
                  </a:cubicBezTo>
                  <a:cubicBezTo>
                    <a:pt x="69" y="33"/>
                    <a:pt x="3" y="184"/>
                    <a:pt x="0" y="2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45" name="Freeform 28">
              <a:extLst>
                <a:ext uri="{FF2B5EF4-FFF2-40B4-BE49-F238E27FC236}">
                  <a16:creationId xmlns:a16="http://schemas.microsoft.com/office/drawing/2014/main" id="{35A41A92-5686-4D88-A0A2-CF67F8B2B52C}"/>
                </a:ext>
              </a:extLst>
            </p:cNvPr>
            <p:cNvSpPr>
              <a:spLocks/>
            </p:cNvSpPr>
            <p:nvPr/>
          </p:nvSpPr>
          <p:spPr bwMode="auto">
            <a:xfrm>
              <a:off x="4840288" y="1944688"/>
              <a:ext cx="66675" cy="44450"/>
            </a:xfrm>
            <a:custGeom>
              <a:avLst/>
              <a:gdLst>
                <a:gd name="T0" fmla="*/ 82 w 291"/>
                <a:gd name="T1" fmla="*/ 43 h 187"/>
                <a:gd name="T2" fmla="*/ 115 w 291"/>
                <a:gd name="T3" fmla="*/ 102 h 187"/>
                <a:gd name="T4" fmla="*/ 56 w 291"/>
                <a:gd name="T5" fmla="*/ 102 h 187"/>
                <a:gd name="T6" fmla="*/ 22 w 291"/>
                <a:gd name="T7" fmla="*/ 34 h 187"/>
                <a:gd name="T8" fmla="*/ 90 w 291"/>
                <a:gd name="T9" fmla="*/ 161 h 187"/>
                <a:gd name="T10" fmla="*/ 170 w 291"/>
                <a:gd name="T11" fmla="*/ 157 h 187"/>
                <a:gd name="T12" fmla="*/ 234 w 291"/>
                <a:gd name="T13" fmla="*/ 187 h 187"/>
                <a:gd name="T14" fmla="*/ 251 w 291"/>
                <a:gd name="T15" fmla="*/ 144 h 187"/>
                <a:gd name="T16" fmla="*/ 209 w 291"/>
                <a:gd name="T17" fmla="*/ 102 h 187"/>
                <a:gd name="T18" fmla="*/ 257 w 291"/>
                <a:gd name="T19" fmla="*/ 55 h 187"/>
                <a:gd name="T20" fmla="*/ 166 w 291"/>
                <a:gd name="T21" fmla="*/ 0 h 187"/>
                <a:gd name="T22" fmla="*/ 192 w 291"/>
                <a:gd name="T23" fmla="*/ 60 h 187"/>
                <a:gd name="T24" fmla="*/ 149 w 291"/>
                <a:gd name="T25" fmla="*/ 68 h 187"/>
                <a:gd name="T26" fmla="*/ 90 w 291"/>
                <a:gd name="T27" fmla="*/ 0 h 187"/>
                <a:gd name="T28" fmla="*/ 82 w 291"/>
                <a:gd name="T29" fmla="*/ 43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91" h="187">
                  <a:moveTo>
                    <a:pt x="82" y="43"/>
                  </a:moveTo>
                  <a:cubicBezTo>
                    <a:pt x="82" y="68"/>
                    <a:pt x="104" y="85"/>
                    <a:pt x="115" y="102"/>
                  </a:cubicBezTo>
                  <a:lnTo>
                    <a:pt x="56" y="102"/>
                  </a:lnTo>
                  <a:cubicBezTo>
                    <a:pt x="56" y="59"/>
                    <a:pt x="56" y="43"/>
                    <a:pt x="22" y="34"/>
                  </a:cubicBezTo>
                  <a:cubicBezTo>
                    <a:pt x="0" y="80"/>
                    <a:pt x="40" y="161"/>
                    <a:pt x="90" y="161"/>
                  </a:cubicBezTo>
                  <a:cubicBezTo>
                    <a:pt x="128" y="161"/>
                    <a:pt x="144" y="148"/>
                    <a:pt x="170" y="157"/>
                  </a:cubicBezTo>
                  <a:cubicBezTo>
                    <a:pt x="198" y="168"/>
                    <a:pt x="183" y="182"/>
                    <a:pt x="234" y="187"/>
                  </a:cubicBezTo>
                  <a:cubicBezTo>
                    <a:pt x="243" y="169"/>
                    <a:pt x="246" y="167"/>
                    <a:pt x="251" y="144"/>
                  </a:cubicBezTo>
                  <a:cubicBezTo>
                    <a:pt x="220" y="103"/>
                    <a:pt x="223" y="155"/>
                    <a:pt x="209" y="102"/>
                  </a:cubicBezTo>
                  <a:cubicBezTo>
                    <a:pt x="268" y="102"/>
                    <a:pt x="291" y="103"/>
                    <a:pt x="257" y="55"/>
                  </a:cubicBezTo>
                  <a:cubicBezTo>
                    <a:pt x="232" y="20"/>
                    <a:pt x="211" y="11"/>
                    <a:pt x="166" y="0"/>
                  </a:cubicBezTo>
                  <a:cubicBezTo>
                    <a:pt x="175" y="38"/>
                    <a:pt x="183" y="28"/>
                    <a:pt x="192" y="60"/>
                  </a:cubicBezTo>
                  <a:cubicBezTo>
                    <a:pt x="158" y="60"/>
                    <a:pt x="172" y="57"/>
                    <a:pt x="149" y="68"/>
                  </a:cubicBezTo>
                  <a:cubicBezTo>
                    <a:pt x="141" y="32"/>
                    <a:pt x="131" y="4"/>
                    <a:pt x="90" y="0"/>
                  </a:cubicBezTo>
                  <a:cubicBezTo>
                    <a:pt x="87" y="34"/>
                    <a:pt x="82" y="21"/>
                    <a:pt x="82"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46" name="Freeform 29">
              <a:extLst>
                <a:ext uri="{FF2B5EF4-FFF2-40B4-BE49-F238E27FC236}">
                  <a16:creationId xmlns:a16="http://schemas.microsoft.com/office/drawing/2014/main" id="{3284D659-F426-4E84-B2CE-71332C22BF1E}"/>
                </a:ext>
              </a:extLst>
            </p:cNvPr>
            <p:cNvSpPr>
              <a:spLocks/>
            </p:cNvSpPr>
            <p:nvPr/>
          </p:nvSpPr>
          <p:spPr bwMode="auto">
            <a:xfrm>
              <a:off x="4900613" y="2216151"/>
              <a:ext cx="61913" cy="57150"/>
            </a:xfrm>
            <a:custGeom>
              <a:avLst/>
              <a:gdLst>
                <a:gd name="T0" fmla="*/ 34 w 271"/>
                <a:gd name="T1" fmla="*/ 102 h 246"/>
                <a:gd name="T2" fmla="*/ 93 w 271"/>
                <a:gd name="T3" fmla="*/ 85 h 246"/>
                <a:gd name="T4" fmla="*/ 110 w 271"/>
                <a:gd name="T5" fmla="*/ 127 h 246"/>
                <a:gd name="T6" fmla="*/ 26 w 271"/>
                <a:gd name="T7" fmla="*/ 110 h 246"/>
                <a:gd name="T8" fmla="*/ 0 w 271"/>
                <a:gd name="T9" fmla="*/ 221 h 246"/>
                <a:gd name="T10" fmla="*/ 212 w 271"/>
                <a:gd name="T11" fmla="*/ 246 h 246"/>
                <a:gd name="T12" fmla="*/ 246 w 271"/>
                <a:gd name="T13" fmla="*/ 246 h 246"/>
                <a:gd name="T14" fmla="*/ 271 w 271"/>
                <a:gd name="T15" fmla="*/ 110 h 246"/>
                <a:gd name="T16" fmla="*/ 121 w 271"/>
                <a:gd name="T17" fmla="*/ 83 h 246"/>
                <a:gd name="T18" fmla="*/ 51 w 271"/>
                <a:gd name="T19" fmla="*/ 0 h 246"/>
                <a:gd name="T20" fmla="*/ 34 w 271"/>
                <a:gd name="T21" fmla="*/ 102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1" h="246">
                  <a:moveTo>
                    <a:pt x="34" y="102"/>
                  </a:moveTo>
                  <a:cubicBezTo>
                    <a:pt x="57" y="90"/>
                    <a:pt x="59" y="86"/>
                    <a:pt x="93" y="85"/>
                  </a:cubicBezTo>
                  <a:cubicBezTo>
                    <a:pt x="102" y="116"/>
                    <a:pt x="102" y="96"/>
                    <a:pt x="110" y="127"/>
                  </a:cubicBezTo>
                  <a:cubicBezTo>
                    <a:pt x="37" y="134"/>
                    <a:pt x="92" y="155"/>
                    <a:pt x="26" y="110"/>
                  </a:cubicBezTo>
                  <a:cubicBezTo>
                    <a:pt x="8" y="144"/>
                    <a:pt x="0" y="169"/>
                    <a:pt x="0" y="221"/>
                  </a:cubicBezTo>
                  <a:cubicBezTo>
                    <a:pt x="95" y="213"/>
                    <a:pt x="185" y="129"/>
                    <a:pt x="212" y="246"/>
                  </a:cubicBezTo>
                  <a:lnTo>
                    <a:pt x="246" y="246"/>
                  </a:lnTo>
                  <a:cubicBezTo>
                    <a:pt x="246" y="188"/>
                    <a:pt x="270" y="167"/>
                    <a:pt x="271" y="110"/>
                  </a:cubicBezTo>
                  <a:cubicBezTo>
                    <a:pt x="215" y="140"/>
                    <a:pt x="204" y="160"/>
                    <a:pt x="121" y="83"/>
                  </a:cubicBezTo>
                  <a:cubicBezTo>
                    <a:pt x="56" y="24"/>
                    <a:pt x="114" y="6"/>
                    <a:pt x="51" y="0"/>
                  </a:cubicBezTo>
                  <a:cubicBezTo>
                    <a:pt x="48" y="37"/>
                    <a:pt x="35" y="63"/>
                    <a:pt x="34"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47" name="Freeform 30">
              <a:extLst>
                <a:ext uri="{FF2B5EF4-FFF2-40B4-BE49-F238E27FC236}">
                  <a16:creationId xmlns:a16="http://schemas.microsoft.com/office/drawing/2014/main" id="{2D9996A0-EB79-4D71-A262-4CC24B676C34}"/>
                </a:ext>
              </a:extLst>
            </p:cNvPr>
            <p:cNvSpPr>
              <a:spLocks/>
            </p:cNvSpPr>
            <p:nvPr/>
          </p:nvSpPr>
          <p:spPr bwMode="auto">
            <a:xfrm>
              <a:off x="4700588" y="1784351"/>
              <a:ext cx="17463" cy="30163"/>
            </a:xfrm>
            <a:custGeom>
              <a:avLst/>
              <a:gdLst>
                <a:gd name="T0" fmla="*/ 0 w 76"/>
                <a:gd name="T1" fmla="*/ 52 h 129"/>
                <a:gd name="T2" fmla="*/ 59 w 76"/>
                <a:gd name="T3" fmla="*/ 129 h 129"/>
                <a:gd name="T4" fmla="*/ 76 w 76"/>
                <a:gd name="T5" fmla="*/ 95 h 129"/>
                <a:gd name="T6" fmla="*/ 0 w 76"/>
                <a:gd name="T7" fmla="*/ 52 h 129"/>
              </a:gdLst>
              <a:ahLst/>
              <a:cxnLst>
                <a:cxn ang="0">
                  <a:pos x="T0" y="T1"/>
                </a:cxn>
                <a:cxn ang="0">
                  <a:pos x="T2" y="T3"/>
                </a:cxn>
                <a:cxn ang="0">
                  <a:pos x="T4" y="T5"/>
                </a:cxn>
                <a:cxn ang="0">
                  <a:pos x="T6" y="T7"/>
                </a:cxn>
              </a:cxnLst>
              <a:rect l="0" t="0" r="r" b="b"/>
              <a:pathLst>
                <a:path w="76" h="129">
                  <a:moveTo>
                    <a:pt x="0" y="52"/>
                  </a:moveTo>
                  <a:cubicBezTo>
                    <a:pt x="0" y="115"/>
                    <a:pt x="19" y="109"/>
                    <a:pt x="59" y="129"/>
                  </a:cubicBezTo>
                  <a:cubicBezTo>
                    <a:pt x="61" y="125"/>
                    <a:pt x="76" y="96"/>
                    <a:pt x="76" y="95"/>
                  </a:cubicBezTo>
                  <a:cubicBezTo>
                    <a:pt x="76" y="57"/>
                    <a:pt x="0" y="0"/>
                    <a:pt x="0"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48" name="Freeform 31">
              <a:extLst>
                <a:ext uri="{FF2B5EF4-FFF2-40B4-BE49-F238E27FC236}">
                  <a16:creationId xmlns:a16="http://schemas.microsoft.com/office/drawing/2014/main" id="{6AC0AD3A-6639-4FD7-A637-FDB4EF573099}"/>
                </a:ext>
              </a:extLst>
            </p:cNvPr>
            <p:cNvSpPr>
              <a:spLocks/>
            </p:cNvSpPr>
            <p:nvPr/>
          </p:nvSpPr>
          <p:spPr bwMode="auto">
            <a:xfrm>
              <a:off x="4854575" y="2428876"/>
              <a:ext cx="3175" cy="1588"/>
            </a:xfrm>
            <a:custGeom>
              <a:avLst/>
              <a:gdLst>
                <a:gd name="T0" fmla="*/ 0 w 8"/>
                <a:gd name="T1" fmla="*/ 10 h 10"/>
                <a:gd name="T2" fmla="*/ 8 w 8"/>
                <a:gd name="T3" fmla="*/ 10 h 10"/>
                <a:gd name="T4" fmla="*/ 1 w 8"/>
                <a:gd name="T5" fmla="*/ 0 h 10"/>
                <a:gd name="T6" fmla="*/ 0 w 8"/>
                <a:gd name="T7" fmla="*/ 10 h 10"/>
              </a:gdLst>
              <a:ahLst/>
              <a:cxnLst>
                <a:cxn ang="0">
                  <a:pos x="T0" y="T1"/>
                </a:cxn>
                <a:cxn ang="0">
                  <a:pos x="T2" y="T3"/>
                </a:cxn>
                <a:cxn ang="0">
                  <a:pos x="T4" y="T5"/>
                </a:cxn>
                <a:cxn ang="0">
                  <a:pos x="T6" y="T7"/>
                </a:cxn>
              </a:cxnLst>
              <a:rect l="0" t="0" r="r" b="b"/>
              <a:pathLst>
                <a:path w="8" h="10">
                  <a:moveTo>
                    <a:pt x="0" y="10"/>
                  </a:moveTo>
                  <a:lnTo>
                    <a:pt x="8" y="10"/>
                  </a:lnTo>
                  <a:lnTo>
                    <a:pt x="1" y="0"/>
                  </a:lnTo>
                  <a:lnTo>
                    <a:pt x="0"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49" name="Freeform 38">
              <a:extLst>
                <a:ext uri="{FF2B5EF4-FFF2-40B4-BE49-F238E27FC236}">
                  <a16:creationId xmlns:a16="http://schemas.microsoft.com/office/drawing/2014/main" id="{1B54BC4E-7388-4728-A01B-60E568041FFD}"/>
                </a:ext>
              </a:extLst>
            </p:cNvPr>
            <p:cNvSpPr>
              <a:spLocks/>
            </p:cNvSpPr>
            <p:nvPr/>
          </p:nvSpPr>
          <p:spPr bwMode="auto">
            <a:xfrm>
              <a:off x="4529138" y="2244726"/>
              <a:ext cx="14288" cy="31750"/>
            </a:xfrm>
            <a:custGeom>
              <a:avLst/>
              <a:gdLst>
                <a:gd name="T0" fmla="*/ 6 w 58"/>
                <a:gd name="T1" fmla="*/ 7 h 134"/>
                <a:gd name="T2" fmla="*/ 57 w 58"/>
                <a:gd name="T3" fmla="*/ 134 h 134"/>
                <a:gd name="T4" fmla="*/ 43 w 58"/>
                <a:gd name="T5" fmla="*/ 0 h 134"/>
                <a:gd name="T6" fmla="*/ 6 w 58"/>
                <a:gd name="T7" fmla="*/ 7 h 134"/>
              </a:gdLst>
              <a:ahLst/>
              <a:cxnLst>
                <a:cxn ang="0">
                  <a:pos x="T0" y="T1"/>
                </a:cxn>
                <a:cxn ang="0">
                  <a:pos x="T2" y="T3"/>
                </a:cxn>
                <a:cxn ang="0">
                  <a:pos x="T4" y="T5"/>
                </a:cxn>
                <a:cxn ang="0">
                  <a:pos x="T6" y="T7"/>
                </a:cxn>
              </a:cxnLst>
              <a:rect l="0" t="0" r="r" b="b"/>
              <a:pathLst>
                <a:path w="58" h="134">
                  <a:moveTo>
                    <a:pt x="6" y="7"/>
                  </a:moveTo>
                  <a:cubicBezTo>
                    <a:pt x="2" y="72"/>
                    <a:pt x="0" y="116"/>
                    <a:pt x="57" y="134"/>
                  </a:cubicBezTo>
                  <a:cubicBezTo>
                    <a:pt x="58" y="85"/>
                    <a:pt x="57" y="40"/>
                    <a:pt x="43" y="0"/>
                  </a:cubicBezTo>
                  <a:lnTo>
                    <a:pt x="6"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Times New Roman" panose="02020603050405020304" pitchFamily="18" charset="0"/>
                <a:ea typeface="微软雅黑" panose="020B0503020204020204" pitchFamily="34" charset="-122"/>
                <a:sym typeface="Times New Roman" panose="02020603050405020304" pitchFamily="18" charset="0"/>
              </a:endParaRPr>
            </a:p>
          </p:txBody>
        </p:sp>
      </p:grpSp>
      <p:sp>
        <p:nvSpPr>
          <p:cNvPr id="56" name="矩形: 圆角 55">
            <a:extLst>
              <a:ext uri="{FF2B5EF4-FFF2-40B4-BE49-F238E27FC236}">
                <a16:creationId xmlns:a16="http://schemas.microsoft.com/office/drawing/2014/main" id="{D4791B52-F4FD-4411-A5F8-78DC93A02F66}"/>
              </a:ext>
            </a:extLst>
          </p:cNvPr>
          <p:cNvSpPr/>
          <p:nvPr/>
        </p:nvSpPr>
        <p:spPr>
          <a:xfrm>
            <a:off x="2930832" y="5849251"/>
            <a:ext cx="1765370" cy="493276"/>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sym typeface="Times New Roman" panose="02020603050405020304" pitchFamily="18" charset="0"/>
              </a:rPr>
              <a:t>何浪舟</a:t>
            </a:r>
          </a:p>
        </p:txBody>
      </p:sp>
      <p:sp>
        <p:nvSpPr>
          <p:cNvPr id="2" name="矩形: 圆角 1">
            <a:extLst>
              <a:ext uri="{FF2B5EF4-FFF2-40B4-BE49-F238E27FC236}">
                <a16:creationId xmlns:a16="http://schemas.microsoft.com/office/drawing/2014/main" id="{F62DEBA1-5738-BC3B-B15F-AEF984A53771}"/>
              </a:ext>
            </a:extLst>
          </p:cNvPr>
          <p:cNvSpPr/>
          <p:nvPr/>
        </p:nvSpPr>
        <p:spPr>
          <a:xfrm>
            <a:off x="5217158" y="5849251"/>
            <a:ext cx="1765370" cy="493276"/>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sym typeface="Times New Roman" panose="02020603050405020304" pitchFamily="18" charset="0"/>
              </a:rPr>
              <a:t>严中圣</a:t>
            </a:r>
          </a:p>
        </p:txBody>
      </p:sp>
      <p:sp>
        <p:nvSpPr>
          <p:cNvPr id="3" name="矩形: 圆角 2">
            <a:extLst>
              <a:ext uri="{FF2B5EF4-FFF2-40B4-BE49-F238E27FC236}">
                <a16:creationId xmlns:a16="http://schemas.microsoft.com/office/drawing/2014/main" id="{2AB9ED1F-475A-C3A3-3AC6-16391CBBD2E5}"/>
              </a:ext>
            </a:extLst>
          </p:cNvPr>
          <p:cNvSpPr/>
          <p:nvPr/>
        </p:nvSpPr>
        <p:spPr>
          <a:xfrm>
            <a:off x="7503484" y="5849251"/>
            <a:ext cx="1765370" cy="493276"/>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sym typeface="Times New Roman" panose="02020603050405020304" pitchFamily="18" charset="0"/>
              </a:rPr>
              <a:t>谢华建</a:t>
            </a:r>
          </a:p>
        </p:txBody>
      </p:sp>
      <p:sp>
        <p:nvSpPr>
          <p:cNvPr id="4" name="文本框 3">
            <a:extLst>
              <a:ext uri="{FF2B5EF4-FFF2-40B4-BE49-F238E27FC236}">
                <a16:creationId xmlns:a16="http://schemas.microsoft.com/office/drawing/2014/main" id="{52A1E321-F510-271A-2204-0CB0EA7B3D44}"/>
              </a:ext>
            </a:extLst>
          </p:cNvPr>
          <p:cNvSpPr txBox="1"/>
          <p:nvPr/>
        </p:nvSpPr>
        <p:spPr>
          <a:xfrm>
            <a:off x="10752364" y="6482381"/>
            <a:ext cx="1214820" cy="369332"/>
          </a:xfrm>
          <a:prstGeom prst="rect">
            <a:avLst/>
          </a:prstGeom>
          <a:noFill/>
        </p:spPr>
        <p:txBody>
          <a:bodyPr wrap="none" rtlCol="0">
            <a:spAutoFit/>
          </a:bodyPr>
          <a:lstStyle/>
          <a:p>
            <a:r>
              <a:rPr lang="en-US" altLang="zh-CN">
                <a:latin typeface="Times New Roman" panose="02020603050405020304" pitchFamily="18" charset="0"/>
                <a:ea typeface="微软雅黑" panose="020B0503020204020204" pitchFamily="34" charset="-122"/>
                <a:sym typeface="Times New Roman" panose="02020603050405020304" pitchFamily="18" charset="0"/>
              </a:rPr>
              <a:t>2022.11.28</a:t>
            </a:r>
            <a:endParaRPr lang="zh-CN" altLang="en-US" dirty="0">
              <a:latin typeface="Times New Roman" panose="02020603050405020304" pitchFamily="18" charset="0"/>
              <a:ea typeface="微软雅黑" panose="020B0503020204020204" pitchFamily="34" charset="-122"/>
              <a:sym typeface="Times New Roman" panose="02020603050405020304" pitchFamily="18" charset="0"/>
            </a:endParaRPr>
          </a:p>
        </p:txBody>
      </p:sp>
    </p:spTree>
    <p:extLst>
      <p:ext uri="{BB962C8B-B14F-4D97-AF65-F5344CB8AC3E}">
        <p14:creationId xmlns:p14="http://schemas.microsoft.com/office/powerpoint/2010/main" val="3483628321"/>
      </p:ext>
    </p:extLst>
  </p:cSld>
  <p:clrMapOvr>
    <a:masterClrMapping/>
  </p:clrMapOvr>
  <mc:AlternateContent xmlns:mc="http://schemas.openxmlformats.org/markup-compatibility/2006" xmlns:p14="http://schemas.microsoft.com/office/powerpoint/2010/main">
    <mc:Choice Requires="p14">
      <p:transition p14:dur="10" advTm="2534"/>
    </mc:Choice>
    <mc:Fallback xmlns="">
      <p:transition advTm="2534"/>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87F3B32D-E3A3-9A39-4C33-1BEBB3E8A75A}"/>
              </a:ext>
            </a:extLst>
          </p:cNvPr>
          <p:cNvSpPr>
            <a:spLocks noGrp="1"/>
          </p:cNvSpPr>
          <p:nvPr>
            <p:ph type="body" idx="13"/>
          </p:nvPr>
        </p:nvSpPr>
        <p:spPr>
          <a:xfrm>
            <a:off x="1097899" y="253874"/>
            <a:ext cx="1934002" cy="605909"/>
          </a:xfrm>
        </p:spPr>
        <p:txBody>
          <a:bodyPr/>
          <a:lstStyle/>
          <a:p>
            <a:r>
              <a:rPr lang="zh-CN" altLang="en-US" dirty="0">
                <a:latin typeface="微软雅黑" panose="020B0503020204020204" pitchFamily="34" charset="-122"/>
                <a:ea typeface="微软雅黑" panose="020B0503020204020204" pitchFamily="34" charset="-122"/>
              </a:rPr>
              <a:t>运动追踪</a:t>
            </a:r>
          </a:p>
        </p:txBody>
      </p:sp>
      <p:sp>
        <p:nvSpPr>
          <p:cNvPr id="3" name="文本框 2">
            <a:extLst>
              <a:ext uri="{FF2B5EF4-FFF2-40B4-BE49-F238E27FC236}">
                <a16:creationId xmlns:a16="http://schemas.microsoft.com/office/drawing/2014/main" id="{6E4E6A0C-5B61-2F68-BF4A-926A45817885}"/>
              </a:ext>
            </a:extLst>
          </p:cNvPr>
          <p:cNvSpPr txBox="1"/>
          <p:nvPr/>
        </p:nvSpPr>
        <p:spPr>
          <a:xfrm>
            <a:off x="647700" y="1487770"/>
            <a:ext cx="3485478" cy="646331"/>
          </a:xfrm>
          <a:prstGeom prst="rect">
            <a:avLst/>
          </a:prstGeom>
          <a:noFill/>
        </p:spPr>
        <p:txBody>
          <a:bodyPr wrap="square" rtlCol="0">
            <a:spAutoFit/>
          </a:bodyPr>
          <a:lstStyle/>
          <a:p>
            <a:endParaRPr lang="zh-CN" altLang="en-US" sz="3600" b="1" dirty="0"/>
          </a:p>
        </p:txBody>
      </p:sp>
      <p:sp>
        <p:nvSpPr>
          <p:cNvPr id="4" name="文本框 3">
            <a:extLst>
              <a:ext uri="{FF2B5EF4-FFF2-40B4-BE49-F238E27FC236}">
                <a16:creationId xmlns:a16="http://schemas.microsoft.com/office/drawing/2014/main" id="{382F22AE-1D03-390A-0B99-6F1F1301931D}"/>
              </a:ext>
            </a:extLst>
          </p:cNvPr>
          <p:cNvSpPr txBox="1"/>
          <p:nvPr/>
        </p:nvSpPr>
        <p:spPr>
          <a:xfrm>
            <a:off x="832363" y="1395588"/>
            <a:ext cx="4463805" cy="2242858"/>
          </a:xfrm>
          <a:prstGeom prst="rect">
            <a:avLst/>
          </a:prstGeom>
          <a:noFill/>
        </p:spPr>
        <p:txBody>
          <a:bodyPr wrap="square" rtlCol="0">
            <a:spAutoFit/>
          </a:bodyPr>
          <a:lstStyle/>
          <a:p>
            <a:pPr>
              <a:lnSpc>
                <a:spcPct val="150000"/>
              </a:lnSpc>
            </a:pPr>
            <a:r>
              <a:rPr lang="zh-CN" altLang="en-US" sz="2400" dirty="0">
                <a:latin typeface="Times New Roman" panose="02020603050405020304" pitchFamily="18" charset="0"/>
                <a:ea typeface="微软雅黑" panose="020B0503020204020204" pitchFamily="34" charset="-122"/>
              </a:rPr>
              <a:t>通过人脸检测获取人脸位置参数，计算获得人脸中心点坐标，通过追踪人脸中心坐标位置变化监控人脸运动情况</a:t>
            </a:r>
          </a:p>
        </p:txBody>
      </p:sp>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F86FC843-FC5F-A2BC-D51A-97593E8DF47A}"/>
                  </a:ext>
                </a:extLst>
              </p:cNvPr>
              <p:cNvSpPr txBox="1"/>
              <p:nvPr/>
            </p:nvSpPr>
            <p:spPr>
              <a:xfrm>
                <a:off x="6588856" y="2805625"/>
                <a:ext cx="1941816" cy="61728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2000" i="1" kern="100" smtClean="0">
                          <a:solidFill>
                            <a:srgbClr val="000000"/>
                          </a:solidFill>
                          <a:effectLst/>
                          <a:latin typeface="Cambria Math" panose="02040503050406030204" pitchFamily="18" charset="0"/>
                          <a:ea typeface="Calibri" panose="020F0502020204030204" pitchFamily="34" charset="0"/>
                        </a:rPr>
                        <m:t>𝑦</m:t>
                      </m:r>
                      <m:r>
                        <a:rPr lang="en-US" altLang="zh-CN" sz="2000" i="1" kern="100" smtClean="0">
                          <a:solidFill>
                            <a:srgbClr val="000000"/>
                          </a:solidFill>
                          <a:effectLst/>
                          <a:latin typeface="Cambria Math" panose="02040503050406030204" pitchFamily="18" charset="0"/>
                          <a:ea typeface="Calibri" panose="020F0502020204030204" pitchFamily="34" charset="0"/>
                        </a:rPr>
                        <m:t>=</m:t>
                      </m:r>
                      <m:f>
                        <m:fPr>
                          <m:ctrlPr>
                            <a:rPr lang="zh-CN" altLang="zh-CN" sz="2000" i="1" kern="0">
                              <a:solidFill>
                                <a:srgbClr val="000000"/>
                              </a:solidFill>
                              <a:effectLst/>
                              <a:latin typeface="Cambria Math" panose="02040503050406030204" pitchFamily="18" charset="0"/>
                              <a:ea typeface="Cambria Math" panose="02040503050406030204" pitchFamily="18" charset="0"/>
                              <a:cs typeface="宋体" panose="02010600030101010101" pitchFamily="2" charset="-122"/>
                            </a:rPr>
                          </m:ctrlPr>
                        </m:fPr>
                        <m:num>
                          <m:sSub>
                            <m:sSubPr>
                              <m:ctrlPr>
                                <a:rPr lang="zh-CN" altLang="zh-CN" sz="2000" i="1" kern="0">
                                  <a:solidFill>
                                    <a:srgbClr val="000000"/>
                                  </a:solidFill>
                                  <a:effectLst/>
                                  <a:latin typeface="Cambria Math" panose="02040503050406030204" pitchFamily="18" charset="0"/>
                                  <a:ea typeface="Cambria Math" panose="02040503050406030204" pitchFamily="18" charset="0"/>
                                  <a:cs typeface="宋体" panose="02010600030101010101" pitchFamily="2" charset="-122"/>
                                </a:rPr>
                              </m:ctrlPr>
                            </m:sSubPr>
                            <m:e>
                              <m:r>
                                <a:rPr lang="en-US" altLang="zh-CN" sz="2000" i="1" kern="100">
                                  <a:solidFill>
                                    <a:srgbClr val="000000"/>
                                  </a:solidFill>
                                  <a:effectLst/>
                                  <a:latin typeface="Cambria Math" panose="02040503050406030204" pitchFamily="18" charset="0"/>
                                  <a:ea typeface="Calibri" panose="020F0502020204030204" pitchFamily="34" charset="0"/>
                                </a:rPr>
                                <m:t>𝑦</m:t>
                              </m:r>
                            </m:e>
                            <m:sub>
                              <m:r>
                                <a:rPr lang="en-US" altLang="zh-CN" sz="2000" i="1" kern="100">
                                  <a:solidFill>
                                    <a:srgbClr val="000000"/>
                                  </a:solidFill>
                                  <a:effectLst/>
                                  <a:latin typeface="Cambria Math" panose="02040503050406030204" pitchFamily="18" charset="0"/>
                                  <a:ea typeface="Calibri" panose="020F0502020204030204" pitchFamily="34" charset="0"/>
                                </a:rPr>
                                <m:t>1</m:t>
                              </m:r>
                            </m:sub>
                          </m:sSub>
                          <m:r>
                            <a:rPr lang="en-US" altLang="zh-CN" sz="2000" i="1" kern="100">
                              <a:solidFill>
                                <a:srgbClr val="000000"/>
                              </a:solidFill>
                              <a:effectLst/>
                              <a:latin typeface="Cambria Math" panose="02040503050406030204" pitchFamily="18" charset="0"/>
                              <a:ea typeface="Calibri" panose="020F0502020204030204" pitchFamily="34" charset="0"/>
                            </a:rPr>
                            <m:t>−</m:t>
                          </m:r>
                          <m:sSub>
                            <m:sSubPr>
                              <m:ctrlPr>
                                <a:rPr lang="zh-CN" altLang="zh-CN" sz="2000" i="1" kern="0">
                                  <a:solidFill>
                                    <a:srgbClr val="000000"/>
                                  </a:solidFill>
                                  <a:effectLst/>
                                  <a:latin typeface="Cambria Math" panose="02040503050406030204" pitchFamily="18" charset="0"/>
                                  <a:ea typeface="Cambria Math" panose="02040503050406030204" pitchFamily="18" charset="0"/>
                                  <a:cs typeface="宋体" panose="02010600030101010101" pitchFamily="2" charset="-122"/>
                                </a:rPr>
                              </m:ctrlPr>
                            </m:sSubPr>
                            <m:e>
                              <m:r>
                                <a:rPr lang="en-US" altLang="zh-CN" sz="2000" i="1" kern="100">
                                  <a:solidFill>
                                    <a:srgbClr val="000000"/>
                                  </a:solidFill>
                                  <a:effectLst/>
                                  <a:latin typeface="Cambria Math" panose="02040503050406030204" pitchFamily="18" charset="0"/>
                                  <a:ea typeface="Calibri" panose="020F0502020204030204" pitchFamily="34" charset="0"/>
                                </a:rPr>
                                <m:t>𝑦</m:t>
                              </m:r>
                            </m:e>
                            <m:sub>
                              <m:r>
                                <a:rPr lang="en-US" altLang="zh-CN" sz="2000" i="1" kern="100">
                                  <a:solidFill>
                                    <a:srgbClr val="000000"/>
                                  </a:solidFill>
                                  <a:effectLst/>
                                  <a:latin typeface="Cambria Math" panose="02040503050406030204" pitchFamily="18" charset="0"/>
                                  <a:ea typeface="Calibri" panose="020F0502020204030204" pitchFamily="34" charset="0"/>
                                </a:rPr>
                                <m:t>2</m:t>
                              </m:r>
                            </m:sub>
                          </m:sSub>
                        </m:num>
                        <m:den>
                          <m:r>
                            <a:rPr lang="en-US" altLang="zh-CN" sz="2000" i="1" kern="100">
                              <a:solidFill>
                                <a:srgbClr val="000000"/>
                              </a:solidFill>
                              <a:effectLst/>
                              <a:latin typeface="Cambria Math" panose="02040503050406030204" pitchFamily="18" charset="0"/>
                              <a:ea typeface="Calibri" panose="020F0502020204030204" pitchFamily="34" charset="0"/>
                            </a:rPr>
                            <m:t>2</m:t>
                          </m:r>
                        </m:den>
                      </m:f>
                    </m:oMath>
                  </m:oMathPara>
                </a14:m>
                <a:endParaRPr lang="zh-CN" altLang="zh-CN" sz="2000" kern="100" dirty="0">
                  <a:solidFill>
                    <a:srgbClr val="000000"/>
                  </a:solidFill>
                  <a:effectLst/>
                  <a:ea typeface="Calibri" panose="020F0502020204030204" pitchFamily="34" charset="0"/>
                </a:endParaRPr>
              </a:p>
            </p:txBody>
          </p:sp>
        </mc:Choice>
        <mc:Fallback xmlns="">
          <p:sp>
            <p:nvSpPr>
              <p:cNvPr id="14" name="文本框 13">
                <a:extLst>
                  <a:ext uri="{FF2B5EF4-FFF2-40B4-BE49-F238E27FC236}">
                    <a16:creationId xmlns:a16="http://schemas.microsoft.com/office/drawing/2014/main" id="{F86FC843-FC5F-A2BC-D51A-97593E8DF47A}"/>
                  </a:ext>
                </a:extLst>
              </p:cNvPr>
              <p:cNvSpPr txBox="1">
                <a:spLocks noRot="1" noChangeAspect="1" noMove="1" noResize="1" noEditPoints="1" noAdjustHandles="1" noChangeArrowheads="1" noChangeShapeType="1" noTextEdit="1"/>
              </p:cNvSpPr>
              <p:nvPr/>
            </p:nvSpPr>
            <p:spPr>
              <a:xfrm>
                <a:off x="6588856" y="2805625"/>
                <a:ext cx="1941816" cy="617285"/>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6E242E05-4C6A-DFD5-E416-989D85C70A8F}"/>
                  </a:ext>
                </a:extLst>
              </p:cNvPr>
              <p:cNvSpPr txBox="1"/>
              <p:nvPr/>
            </p:nvSpPr>
            <p:spPr>
              <a:xfrm>
                <a:off x="5168050" y="2807314"/>
                <a:ext cx="1941816" cy="61741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sz="2000" i="1" smtClean="0">
                          <a:latin typeface="Cambria Math" panose="02040503050406030204" pitchFamily="18" charset="0"/>
                        </a:rPr>
                        <m:t>𝑥</m:t>
                      </m:r>
                      <m:r>
                        <a:rPr lang="zh-CN" altLang="en-US" sz="2000" i="0">
                          <a:latin typeface="Cambria Math" panose="02040503050406030204" pitchFamily="18" charset="0"/>
                        </a:rPr>
                        <m:t>=</m:t>
                      </m:r>
                      <m:f>
                        <m:fPr>
                          <m:ctrlPr>
                            <a:rPr lang="zh-CN" altLang="en-US" sz="2000" i="1">
                              <a:solidFill>
                                <a:srgbClr val="836967"/>
                              </a:solidFill>
                              <a:latin typeface="Cambria Math" panose="02040503050406030204" pitchFamily="18" charset="0"/>
                            </a:rPr>
                          </m:ctrlPr>
                        </m:fPr>
                        <m:num>
                          <m:sSub>
                            <m:sSubPr>
                              <m:ctrlPr>
                                <a:rPr lang="zh-CN" altLang="en-US" sz="2000" i="1">
                                  <a:solidFill>
                                    <a:srgbClr val="836967"/>
                                  </a:solidFill>
                                  <a:latin typeface="Cambria Math" panose="02040503050406030204" pitchFamily="18" charset="0"/>
                                </a:rPr>
                              </m:ctrlPr>
                            </m:sSubPr>
                            <m:e>
                              <m:r>
                                <a:rPr lang="zh-CN" altLang="en-US" sz="2000" i="1">
                                  <a:latin typeface="Cambria Math" panose="02040503050406030204" pitchFamily="18" charset="0"/>
                                </a:rPr>
                                <m:t>𝑥</m:t>
                              </m:r>
                            </m:e>
                            <m:sub>
                              <m:r>
                                <a:rPr lang="zh-CN" altLang="en-US" sz="2000" i="0">
                                  <a:latin typeface="Cambria Math" panose="02040503050406030204" pitchFamily="18" charset="0"/>
                                </a:rPr>
                                <m:t>1</m:t>
                              </m:r>
                            </m:sub>
                          </m:sSub>
                          <m:r>
                            <a:rPr lang="zh-CN" altLang="en-US" sz="2000" i="0">
                              <a:latin typeface="Cambria Math" panose="02040503050406030204" pitchFamily="18" charset="0"/>
                            </a:rPr>
                            <m:t>−</m:t>
                          </m:r>
                          <m:sSub>
                            <m:sSubPr>
                              <m:ctrlPr>
                                <a:rPr lang="zh-CN" altLang="en-US" sz="2000" i="1">
                                  <a:solidFill>
                                    <a:srgbClr val="836967"/>
                                  </a:solidFill>
                                  <a:latin typeface="Cambria Math" panose="02040503050406030204" pitchFamily="18" charset="0"/>
                                </a:rPr>
                              </m:ctrlPr>
                            </m:sSubPr>
                            <m:e>
                              <m:r>
                                <a:rPr lang="zh-CN" altLang="en-US" sz="2000" i="1">
                                  <a:latin typeface="Cambria Math" panose="02040503050406030204" pitchFamily="18" charset="0"/>
                                </a:rPr>
                                <m:t>𝑥</m:t>
                              </m:r>
                            </m:e>
                            <m:sub>
                              <m:r>
                                <a:rPr lang="zh-CN" altLang="en-US" sz="2000" i="0">
                                  <a:latin typeface="Cambria Math" panose="02040503050406030204" pitchFamily="18" charset="0"/>
                                </a:rPr>
                                <m:t>2</m:t>
                              </m:r>
                            </m:sub>
                          </m:sSub>
                        </m:num>
                        <m:den>
                          <m:r>
                            <a:rPr lang="zh-CN" altLang="en-US" sz="2000" i="0">
                              <a:latin typeface="Cambria Math" panose="02040503050406030204" pitchFamily="18" charset="0"/>
                            </a:rPr>
                            <m:t>2</m:t>
                          </m:r>
                        </m:den>
                      </m:f>
                    </m:oMath>
                  </m:oMathPara>
                </a14:m>
                <a:endParaRPr lang="zh-CN" altLang="en-US" sz="2000" dirty="0"/>
              </a:p>
            </p:txBody>
          </p:sp>
        </mc:Choice>
        <mc:Fallback xmlns="">
          <p:sp>
            <p:nvSpPr>
              <p:cNvPr id="16" name="文本框 15">
                <a:extLst>
                  <a:ext uri="{FF2B5EF4-FFF2-40B4-BE49-F238E27FC236}">
                    <a16:creationId xmlns:a16="http://schemas.microsoft.com/office/drawing/2014/main" id="{6E242E05-4C6A-DFD5-E416-989D85C70A8F}"/>
                  </a:ext>
                </a:extLst>
              </p:cNvPr>
              <p:cNvSpPr txBox="1">
                <a:spLocks noRot="1" noChangeAspect="1" noMove="1" noResize="1" noEditPoints="1" noAdjustHandles="1" noChangeArrowheads="1" noChangeShapeType="1" noTextEdit="1"/>
              </p:cNvSpPr>
              <p:nvPr/>
            </p:nvSpPr>
            <p:spPr>
              <a:xfrm>
                <a:off x="5168050" y="2807314"/>
                <a:ext cx="1941816" cy="617413"/>
              </a:xfrm>
              <a:prstGeom prst="rect">
                <a:avLst/>
              </a:prstGeom>
              <a:blipFill>
                <a:blip r:embed="rId4"/>
                <a:stretch>
                  <a:fillRect/>
                </a:stretch>
              </a:blipFill>
            </p:spPr>
            <p:txBody>
              <a:bodyPr/>
              <a:lstStyle/>
              <a:p>
                <a:r>
                  <a:rPr lang="zh-CN" altLang="en-US">
                    <a:noFill/>
                  </a:rPr>
                  <a:t> </a:t>
                </a:r>
              </a:p>
            </p:txBody>
          </p:sp>
        </mc:Fallback>
      </mc:AlternateContent>
      <p:sp>
        <p:nvSpPr>
          <p:cNvPr id="17" name="文本框 16">
            <a:extLst>
              <a:ext uri="{FF2B5EF4-FFF2-40B4-BE49-F238E27FC236}">
                <a16:creationId xmlns:a16="http://schemas.microsoft.com/office/drawing/2014/main" id="{07C4E0E1-B54E-3043-9DEA-A7FA3BFA3EA5}"/>
              </a:ext>
            </a:extLst>
          </p:cNvPr>
          <p:cNvSpPr txBox="1"/>
          <p:nvPr/>
        </p:nvSpPr>
        <p:spPr>
          <a:xfrm>
            <a:off x="5945666" y="2153328"/>
            <a:ext cx="1941816" cy="400110"/>
          </a:xfrm>
          <a:prstGeom prst="rect">
            <a:avLst/>
          </a:prstGeom>
          <a:noFill/>
        </p:spPr>
        <p:txBody>
          <a:bodyPr wrap="square" rtlCol="0">
            <a:spAutoFit/>
          </a:bodyPr>
          <a:lstStyle/>
          <a:p>
            <a:r>
              <a:rPr lang="zh-CN" altLang="en-US" sz="2000" dirty="0">
                <a:latin typeface="Times New Roman" panose="02020603050405020304" pitchFamily="18" charset="0"/>
                <a:ea typeface="微软雅黑" panose="020B0503020204020204" pitchFamily="34" charset="-122"/>
              </a:rPr>
              <a:t>中心点坐标：</a:t>
            </a:r>
          </a:p>
        </p:txBody>
      </p:sp>
      <p:grpSp>
        <p:nvGrpSpPr>
          <p:cNvPr id="15" name="组合 14">
            <a:extLst>
              <a:ext uri="{FF2B5EF4-FFF2-40B4-BE49-F238E27FC236}">
                <a16:creationId xmlns:a16="http://schemas.microsoft.com/office/drawing/2014/main" id="{40BDA42E-270C-D6B8-80BE-DDDBEDBAB11E}"/>
              </a:ext>
            </a:extLst>
          </p:cNvPr>
          <p:cNvGrpSpPr/>
          <p:nvPr/>
        </p:nvGrpSpPr>
        <p:grpSpPr>
          <a:xfrm>
            <a:off x="7279517" y="1148211"/>
            <a:ext cx="5066061" cy="3346210"/>
            <a:chOff x="6772489" y="1768696"/>
            <a:chExt cx="5066061" cy="3346210"/>
          </a:xfrm>
        </p:grpSpPr>
        <p:sp>
          <p:nvSpPr>
            <p:cNvPr id="6" name="矩形 5">
              <a:extLst>
                <a:ext uri="{FF2B5EF4-FFF2-40B4-BE49-F238E27FC236}">
                  <a16:creationId xmlns:a16="http://schemas.microsoft.com/office/drawing/2014/main" id="{E04B6C90-585C-DD07-5E8A-7B93CEC56092}"/>
                </a:ext>
              </a:extLst>
            </p:cNvPr>
            <p:cNvSpPr/>
            <p:nvPr/>
          </p:nvSpPr>
          <p:spPr>
            <a:xfrm>
              <a:off x="8075288" y="2230361"/>
              <a:ext cx="2290812" cy="2524176"/>
            </a:xfrm>
            <a:prstGeom prst="rect">
              <a:avLst/>
            </a:prstGeom>
            <a:blipFill>
              <a:blip r:embed="rId5"/>
              <a:srcRect/>
              <a:stretch>
                <a:fillRect t="-1729" r="-15446" b="-6502"/>
              </a:stretch>
            </a:blip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sz="4000" b="1" dirty="0">
                <a:solidFill>
                  <a:schemeClr val="tx1"/>
                </a:solidFill>
              </a:endParaRPr>
            </a:p>
          </p:txBody>
        </p:sp>
        <p:sp>
          <p:nvSpPr>
            <p:cNvPr id="9" name="椭圆 8">
              <a:extLst>
                <a:ext uri="{FF2B5EF4-FFF2-40B4-BE49-F238E27FC236}">
                  <a16:creationId xmlns:a16="http://schemas.microsoft.com/office/drawing/2014/main" id="{D7F15327-3D13-D279-7ED0-AA5BEE35C7E9}"/>
                </a:ext>
              </a:extLst>
            </p:cNvPr>
            <p:cNvSpPr/>
            <p:nvPr/>
          </p:nvSpPr>
          <p:spPr>
            <a:xfrm>
              <a:off x="8029953" y="2172205"/>
              <a:ext cx="132678" cy="13267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10" name="椭圆 9">
              <a:extLst>
                <a:ext uri="{FF2B5EF4-FFF2-40B4-BE49-F238E27FC236}">
                  <a16:creationId xmlns:a16="http://schemas.microsoft.com/office/drawing/2014/main" id="{B2C720B8-837B-116B-DF34-DD3B8166E50D}"/>
                </a:ext>
              </a:extLst>
            </p:cNvPr>
            <p:cNvSpPr/>
            <p:nvPr/>
          </p:nvSpPr>
          <p:spPr>
            <a:xfrm>
              <a:off x="10317975" y="4653241"/>
              <a:ext cx="132678" cy="13267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rgbClr val="FF0000"/>
                  </a:solidFill>
                </a:rPr>
                <a:t> </a:t>
              </a:r>
              <a:endParaRPr lang="zh-CN" altLang="en-US">
                <a:solidFill>
                  <a:srgbClr val="FF0000"/>
                </a:solidFill>
              </a:endParaRPr>
            </a:p>
          </p:txBody>
        </p:sp>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5FA1355D-D652-B68A-CD24-E4AB015F9E1C}"/>
                    </a:ext>
                  </a:extLst>
                </p:cNvPr>
                <p:cNvSpPr txBox="1"/>
                <p:nvPr/>
              </p:nvSpPr>
              <p:spPr>
                <a:xfrm>
                  <a:off x="6772489" y="1768696"/>
                  <a:ext cx="1520575"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2400" i="1" dirty="0" smtClean="0">
                            <a:latin typeface="Cambria Math" panose="02040503050406030204" pitchFamily="18" charset="0"/>
                            <a:cs typeface="Times New Roman" panose="02020603050405020304" pitchFamily="18" charset="0"/>
                          </a:rPr>
                          <m:t>(</m:t>
                        </m:r>
                        <m:r>
                          <a:rPr lang="en-US" altLang="zh-CN" sz="2400" i="1" dirty="0" smtClean="0">
                            <a:latin typeface="Cambria Math" panose="02040503050406030204" pitchFamily="18" charset="0"/>
                            <a:cs typeface="Times New Roman" panose="02020603050405020304" pitchFamily="18" charset="0"/>
                          </a:rPr>
                          <m:t>𝑥</m:t>
                        </m:r>
                        <m:r>
                          <a:rPr lang="en-US" altLang="zh-CN" sz="2400" i="1" baseline="-25000" dirty="0">
                            <a:latin typeface="Cambria Math" panose="02040503050406030204" pitchFamily="18" charset="0"/>
                            <a:cs typeface="Times New Roman" panose="02020603050405020304" pitchFamily="18" charset="0"/>
                          </a:rPr>
                          <m:t>1</m:t>
                        </m:r>
                        <m:r>
                          <a:rPr lang="en-US" altLang="zh-CN" sz="2400" i="1" dirty="0">
                            <a:latin typeface="Cambria Math" panose="02040503050406030204" pitchFamily="18" charset="0"/>
                            <a:cs typeface="Times New Roman" panose="02020603050405020304" pitchFamily="18" charset="0"/>
                          </a:rPr>
                          <m:t>, </m:t>
                        </m:r>
                        <m:r>
                          <a:rPr lang="en-US" altLang="zh-CN" sz="2400" i="1" dirty="0">
                            <a:latin typeface="Cambria Math" panose="02040503050406030204" pitchFamily="18" charset="0"/>
                            <a:cs typeface="Times New Roman" panose="02020603050405020304" pitchFamily="18" charset="0"/>
                          </a:rPr>
                          <m:t>𝑦</m:t>
                        </m:r>
                        <m:r>
                          <a:rPr lang="en-US" altLang="zh-CN" sz="2400" i="1" baseline="-25000" dirty="0">
                            <a:latin typeface="Cambria Math" panose="02040503050406030204" pitchFamily="18" charset="0"/>
                            <a:cs typeface="Times New Roman" panose="02020603050405020304" pitchFamily="18" charset="0"/>
                          </a:rPr>
                          <m:t>1</m:t>
                        </m:r>
                        <m:r>
                          <a:rPr lang="en-US" altLang="zh-CN" sz="2400" i="1" dirty="0">
                            <a:latin typeface="Cambria Math" panose="02040503050406030204" pitchFamily="18" charset="0"/>
                            <a:cs typeface="Times New Roman" panose="02020603050405020304" pitchFamily="18" charset="0"/>
                          </a:rPr>
                          <m:t>)</m:t>
                        </m:r>
                      </m:oMath>
                    </m:oMathPara>
                  </a14:m>
                  <a:endParaRPr lang="zh-CN" altLang="en-US" sz="2400" dirty="0">
                    <a:latin typeface="Times New Roman" panose="02020603050405020304" pitchFamily="18" charset="0"/>
                    <a:cs typeface="Times New Roman" panose="02020603050405020304" pitchFamily="18" charset="0"/>
                  </a:endParaRPr>
                </a:p>
              </p:txBody>
            </p:sp>
          </mc:Choice>
          <mc:Fallback xmlns="">
            <p:sp>
              <p:nvSpPr>
                <p:cNvPr id="11" name="文本框 10">
                  <a:extLst>
                    <a:ext uri="{FF2B5EF4-FFF2-40B4-BE49-F238E27FC236}">
                      <a16:creationId xmlns:a16="http://schemas.microsoft.com/office/drawing/2014/main" id="{5FA1355D-D652-B68A-CD24-E4AB015F9E1C}"/>
                    </a:ext>
                  </a:extLst>
                </p:cNvPr>
                <p:cNvSpPr txBox="1">
                  <a:spLocks noRot="1" noChangeAspect="1" noMove="1" noResize="1" noEditPoints="1" noAdjustHandles="1" noChangeArrowheads="1" noChangeShapeType="1" noTextEdit="1"/>
                </p:cNvSpPr>
                <p:nvPr/>
              </p:nvSpPr>
              <p:spPr>
                <a:xfrm>
                  <a:off x="6772489" y="1768696"/>
                  <a:ext cx="1520575" cy="461665"/>
                </a:xfrm>
                <a:prstGeom prst="rect">
                  <a:avLst/>
                </a:prstGeom>
                <a:blipFill>
                  <a:blip r:embed="rId6"/>
                  <a:stretch>
                    <a:fillRect b="-1842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C9ED27B4-9F63-0DBF-7306-C4E98D67425B}"/>
                    </a:ext>
                  </a:extLst>
                </p:cNvPr>
                <p:cNvSpPr txBox="1"/>
                <p:nvPr/>
              </p:nvSpPr>
              <p:spPr>
                <a:xfrm>
                  <a:off x="10317975" y="4653241"/>
                  <a:ext cx="1520575"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2400" i="1" dirty="0" smtClean="0">
                            <a:latin typeface="Cambria Math" panose="02040503050406030204" pitchFamily="18" charset="0"/>
                            <a:cs typeface="Times New Roman" panose="02020603050405020304" pitchFamily="18" charset="0"/>
                          </a:rPr>
                          <m:t>(</m:t>
                        </m:r>
                        <m:r>
                          <a:rPr lang="en-US" altLang="zh-CN" sz="2400" i="1" dirty="0" smtClean="0">
                            <a:latin typeface="Cambria Math" panose="02040503050406030204" pitchFamily="18" charset="0"/>
                            <a:cs typeface="Times New Roman" panose="02020603050405020304" pitchFamily="18" charset="0"/>
                          </a:rPr>
                          <m:t>𝑥</m:t>
                        </m:r>
                        <m:r>
                          <a:rPr lang="en-US" altLang="zh-CN" sz="2400" i="1" baseline="-25000" dirty="0">
                            <a:latin typeface="Cambria Math" panose="02040503050406030204" pitchFamily="18" charset="0"/>
                            <a:cs typeface="Times New Roman" panose="02020603050405020304" pitchFamily="18" charset="0"/>
                          </a:rPr>
                          <m:t>2</m:t>
                        </m:r>
                        <m:r>
                          <a:rPr lang="en-US" altLang="zh-CN" sz="2400" i="1" dirty="0">
                            <a:latin typeface="Cambria Math" panose="02040503050406030204" pitchFamily="18" charset="0"/>
                            <a:cs typeface="Times New Roman" panose="02020603050405020304" pitchFamily="18" charset="0"/>
                          </a:rPr>
                          <m:t>, </m:t>
                        </m:r>
                        <m:r>
                          <a:rPr lang="en-US" altLang="zh-CN" sz="2400" i="1" dirty="0">
                            <a:latin typeface="Cambria Math" panose="02040503050406030204" pitchFamily="18" charset="0"/>
                            <a:cs typeface="Times New Roman" panose="02020603050405020304" pitchFamily="18" charset="0"/>
                          </a:rPr>
                          <m:t>𝑦</m:t>
                        </m:r>
                        <m:r>
                          <a:rPr lang="en-US" altLang="zh-CN" sz="2400" i="1" baseline="-25000" dirty="0">
                            <a:latin typeface="Cambria Math" panose="02040503050406030204" pitchFamily="18" charset="0"/>
                            <a:cs typeface="Times New Roman" panose="02020603050405020304" pitchFamily="18" charset="0"/>
                          </a:rPr>
                          <m:t>2</m:t>
                        </m:r>
                        <m:r>
                          <a:rPr lang="en-US" altLang="zh-CN" sz="2400" i="1" dirty="0">
                            <a:latin typeface="Cambria Math" panose="02040503050406030204" pitchFamily="18" charset="0"/>
                            <a:cs typeface="Times New Roman" panose="02020603050405020304" pitchFamily="18" charset="0"/>
                          </a:rPr>
                          <m:t>)</m:t>
                        </m:r>
                      </m:oMath>
                    </m:oMathPara>
                  </a14:m>
                  <a:endParaRPr lang="zh-CN" altLang="en-US" sz="2400" dirty="0">
                    <a:latin typeface="Times New Roman" panose="02020603050405020304" pitchFamily="18" charset="0"/>
                    <a:cs typeface="Times New Roman" panose="02020603050405020304" pitchFamily="18" charset="0"/>
                  </a:endParaRPr>
                </a:p>
              </p:txBody>
            </p:sp>
          </mc:Choice>
          <mc:Fallback xmlns="">
            <p:sp>
              <p:nvSpPr>
                <p:cNvPr id="12" name="文本框 11">
                  <a:extLst>
                    <a:ext uri="{FF2B5EF4-FFF2-40B4-BE49-F238E27FC236}">
                      <a16:creationId xmlns:a16="http://schemas.microsoft.com/office/drawing/2014/main" id="{C9ED27B4-9F63-0DBF-7306-C4E98D67425B}"/>
                    </a:ext>
                  </a:extLst>
                </p:cNvPr>
                <p:cNvSpPr txBox="1">
                  <a:spLocks noRot="1" noChangeAspect="1" noMove="1" noResize="1" noEditPoints="1" noAdjustHandles="1" noChangeArrowheads="1" noChangeShapeType="1" noTextEdit="1"/>
                </p:cNvSpPr>
                <p:nvPr/>
              </p:nvSpPr>
              <p:spPr>
                <a:xfrm>
                  <a:off x="10317975" y="4653241"/>
                  <a:ext cx="1520575" cy="461665"/>
                </a:xfrm>
                <a:prstGeom prst="rect">
                  <a:avLst/>
                </a:prstGeom>
                <a:blipFill>
                  <a:blip r:embed="rId7"/>
                  <a:stretch>
                    <a:fillRect b="-20000"/>
                  </a:stretch>
                </a:blipFill>
              </p:spPr>
              <p:txBody>
                <a:bodyPr/>
                <a:lstStyle/>
                <a:p>
                  <a:r>
                    <a:rPr lang="zh-CN" altLang="en-US">
                      <a:noFill/>
                    </a:rPr>
                    <a:t> </a:t>
                  </a:r>
                </a:p>
              </p:txBody>
            </p:sp>
          </mc:Fallback>
        </mc:AlternateContent>
        <p:sp>
          <p:nvSpPr>
            <p:cNvPr id="13" name="椭圆 12">
              <a:extLst>
                <a:ext uri="{FF2B5EF4-FFF2-40B4-BE49-F238E27FC236}">
                  <a16:creationId xmlns:a16="http://schemas.microsoft.com/office/drawing/2014/main" id="{3E06C87F-405C-11A4-42A4-36E7B1646607}"/>
                </a:ext>
              </a:extLst>
            </p:cNvPr>
            <p:cNvSpPr/>
            <p:nvPr/>
          </p:nvSpPr>
          <p:spPr>
            <a:xfrm>
              <a:off x="9169723" y="3426110"/>
              <a:ext cx="132678" cy="13267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3AF830D8-7ED2-04C8-F264-A0CEC8E55873}"/>
                    </a:ext>
                  </a:extLst>
                </p:cNvPr>
                <p:cNvSpPr txBox="1"/>
                <p:nvPr/>
              </p:nvSpPr>
              <p:spPr>
                <a:xfrm>
                  <a:off x="8863739" y="3523227"/>
                  <a:ext cx="1520575"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2400" b="0" i="1" dirty="0" smtClean="0">
                            <a:latin typeface="Cambria Math" panose="02040503050406030204" pitchFamily="18" charset="0"/>
                          </a:rPr>
                          <m:t>(</m:t>
                        </m:r>
                        <m:r>
                          <a:rPr lang="en-US" altLang="zh-CN" sz="2400" b="0" i="1" dirty="0" smtClean="0">
                            <a:latin typeface="Cambria Math" panose="02040503050406030204" pitchFamily="18" charset="0"/>
                          </a:rPr>
                          <m:t>𝑥</m:t>
                        </m:r>
                        <m:r>
                          <a:rPr lang="en-US" altLang="zh-CN" sz="2400" b="0" i="1" dirty="0" smtClean="0">
                            <a:latin typeface="Cambria Math" panose="02040503050406030204" pitchFamily="18" charset="0"/>
                          </a:rPr>
                          <m:t>, </m:t>
                        </m:r>
                        <m:r>
                          <a:rPr lang="en-US" altLang="zh-CN" sz="2400" b="0" i="1" dirty="0" smtClean="0">
                            <a:latin typeface="Cambria Math" panose="02040503050406030204" pitchFamily="18" charset="0"/>
                          </a:rPr>
                          <m:t>𝑦</m:t>
                        </m:r>
                        <m:r>
                          <a:rPr lang="en-US" altLang="zh-CN" sz="2400" b="0" i="1" dirty="0" smtClean="0">
                            <a:latin typeface="Cambria Math" panose="02040503050406030204" pitchFamily="18" charset="0"/>
                          </a:rPr>
                          <m:t>)</m:t>
                        </m:r>
                      </m:oMath>
                    </m:oMathPara>
                  </a14:m>
                  <a:endParaRPr lang="zh-CN" altLang="en-US" sz="2400" dirty="0"/>
                </a:p>
              </p:txBody>
            </p:sp>
          </mc:Choice>
          <mc:Fallback xmlns="">
            <p:sp>
              <p:nvSpPr>
                <p:cNvPr id="18" name="文本框 17">
                  <a:extLst>
                    <a:ext uri="{FF2B5EF4-FFF2-40B4-BE49-F238E27FC236}">
                      <a16:creationId xmlns:a16="http://schemas.microsoft.com/office/drawing/2014/main" id="{3AF830D8-7ED2-04C8-F264-A0CEC8E55873}"/>
                    </a:ext>
                  </a:extLst>
                </p:cNvPr>
                <p:cNvSpPr txBox="1">
                  <a:spLocks noRot="1" noChangeAspect="1" noMove="1" noResize="1" noEditPoints="1" noAdjustHandles="1" noChangeArrowheads="1" noChangeShapeType="1" noTextEdit="1"/>
                </p:cNvSpPr>
                <p:nvPr/>
              </p:nvSpPr>
              <p:spPr>
                <a:xfrm>
                  <a:off x="8863739" y="3523227"/>
                  <a:ext cx="1520575" cy="461665"/>
                </a:xfrm>
                <a:prstGeom prst="rect">
                  <a:avLst/>
                </a:prstGeom>
                <a:blipFill>
                  <a:blip r:embed="rId8"/>
                  <a:stretch>
                    <a:fillRect b="-17105"/>
                  </a:stretch>
                </a:blipFill>
              </p:spPr>
              <p:txBody>
                <a:bodyPr/>
                <a:lstStyle/>
                <a:p>
                  <a:r>
                    <a:rPr lang="zh-CN" altLang="en-US">
                      <a:noFill/>
                    </a:rPr>
                    <a:t> </a:t>
                  </a:r>
                </a:p>
              </p:txBody>
            </p:sp>
          </mc:Fallback>
        </mc:AlternateContent>
      </p:grpSp>
      <p:sp>
        <p:nvSpPr>
          <p:cNvPr id="5" name="文本框 4">
            <a:extLst>
              <a:ext uri="{FF2B5EF4-FFF2-40B4-BE49-F238E27FC236}">
                <a16:creationId xmlns:a16="http://schemas.microsoft.com/office/drawing/2014/main" id="{4852D517-DF32-3D75-2898-80212F4D2794}"/>
              </a:ext>
            </a:extLst>
          </p:cNvPr>
          <p:cNvSpPr txBox="1"/>
          <p:nvPr/>
        </p:nvSpPr>
        <p:spPr>
          <a:xfrm>
            <a:off x="520058" y="4627640"/>
            <a:ext cx="10516098" cy="923330"/>
          </a:xfrm>
          <a:prstGeom prst="rect">
            <a:avLst/>
          </a:prstGeom>
          <a:noFill/>
        </p:spPr>
        <p:txBody>
          <a:bodyPr wrap="square">
            <a:spAutoFit/>
          </a:bodyPr>
          <a:lstStyle/>
          <a:p>
            <a:r>
              <a:rPr lang="en-US" altLang="zh-CN" b="0" dirty="0">
                <a:solidFill>
                  <a:srgbClr val="4B69C6"/>
                </a:solidFill>
                <a:effectLst/>
                <a:latin typeface="Consolas" panose="020B0609020204030204" pitchFamily="49" charset="0"/>
              </a:rPr>
              <a:t>if</a:t>
            </a:r>
            <a:r>
              <a:rPr lang="en-US" altLang="zh-CN" b="0" dirty="0">
                <a:solidFill>
                  <a:srgbClr val="333333"/>
                </a:solidFill>
                <a:effectLst/>
                <a:latin typeface="Consolas" panose="020B0609020204030204" pitchFamily="49" charset="0"/>
              </a:rPr>
              <a:t> </a:t>
            </a:r>
            <a:r>
              <a:rPr lang="en-US" altLang="zh-CN" b="1" dirty="0">
                <a:solidFill>
                  <a:srgbClr val="AA3731"/>
                </a:solidFill>
                <a:effectLst/>
                <a:latin typeface="Consolas" panose="020B0609020204030204" pitchFamily="49" charset="0"/>
              </a:rPr>
              <a:t>min</a:t>
            </a:r>
            <a:r>
              <a:rPr lang="en-US" altLang="zh-CN" b="0" dirty="0">
                <a:solidFill>
                  <a:srgbClr val="777777"/>
                </a:solidFill>
                <a:effectLst/>
                <a:latin typeface="Consolas" panose="020B0609020204030204" pitchFamily="49" charset="0"/>
              </a:rPr>
              <a:t>(</a:t>
            </a:r>
            <a:r>
              <a:rPr lang="en-US" altLang="zh-CN" b="0" dirty="0" err="1">
                <a:solidFill>
                  <a:srgbClr val="7A3E9D"/>
                </a:solidFill>
                <a:effectLst/>
                <a:latin typeface="Consolas" panose="020B0609020204030204" pitchFamily="49" charset="0"/>
              </a:rPr>
              <a:t>e_distance_list</a:t>
            </a:r>
            <a:r>
              <a:rPr lang="en-US" altLang="zh-CN" b="0" dirty="0">
                <a:solidFill>
                  <a:srgbClr val="777777"/>
                </a:solidFill>
                <a:effectLst/>
                <a:latin typeface="Consolas" panose="020B0609020204030204" pitchFamily="49" charset="0"/>
              </a:rPr>
              <a:t>)</a:t>
            </a:r>
            <a:r>
              <a:rPr lang="en-US" altLang="zh-CN" b="0" dirty="0">
                <a:solidFill>
                  <a:srgbClr val="333333"/>
                </a:solidFill>
                <a:effectLst/>
                <a:latin typeface="Consolas" panose="020B0609020204030204" pitchFamily="49" charset="0"/>
              </a:rPr>
              <a:t> </a:t>
            </a:r>
            <a:r>
              <a:rPr lang="en-US" altLang="zh-CN" b="0" dirty="0">
                <a:solidFill>
                  <a:srgbClr val="777777"/>
                </a:solidFill>
                <a:effectLst/>
                <a:latin typeface="Consolas" panose="020B0609020204030204" pitchFamily="49" charset="0"/>
              </a:rPr>
              <a:t>&lt;</a:t>
            </a:r>
            <a:r>
              <a:rPr lang="en-US" altLang="zh-CN" b="0" dirty="0">
                <a:solidFill>
                  <a:srgbClr val="333333"/>
                </a:solidFill>
                <a:effectLst/>
                <a:latin typeface="Consolas" panose="020B0609020204030204" pitchFamily="49" charset="0"/>
              </a:rPr>
              <a:t> </a:t>
            </a:r>
            <a:r>
              <a:rPr lang="en-US" altLang="zh-CN" b="0" dirty="0">
                <a:solidFill>
                  <a:srgbClr val="9C5D27"/>
                </a:solidFill>
                <a:effectLst/>
                <a:latin typeface="Consolas" panose="020B0609020204030204" pitchFamily="49" charset="0"/>
              </a:rPr>
              <a:t>0.4</a:t>
            </a:r>
            <a:r>
              <a:rPr lang="en-US" altLang="zh-CN" b="0" dirty="0">
                <a:solidFill>
                  <a:srgbClr val="777777"/>
                </a:solidFill>
                <a:effectLst/>
                <a:latin typeface="Consolas" panose="020B0609020204030204" pitchFamily="49" charset="0"/>
              </a:rPr>
              <a:t>:</a:t>
            </a:r>
            <a:r>
              <a:rPr lang="en-US" altLang="zh-CN" dirty="0">
                <a:solidFill>
                  <a:srgbClr val="333333"/>
                </a:solidFill>
                <a:latin typeface="Consolas" panose="020B0609020204030204" pitchFamily="49" charset="0"/>
              </a:rPr>
              <a:t> </a:t>
            </a:r>
            <a:r>
              <a:rPr lang="zh-CN" altLang="en-US" b="0" dirty="0">
                <a:solidFill>
                  <a:srgbClr val="333333"/>
                </a:solidFill>
                <a:effectLst/>
                <a:latin typeface="Consolas" panose="020B0609020204030204" pitchFamily="49" charset="0"/>
              </a:rPr>
              <a:t>    </a:t>
            </a:r>
          </a:p>
          <a:p>
            <a:r>
              <a:rPr lang="zh-CN" altLang="en-US" b="0" dirty="0">
                <a:solidFill>
                  <a:srgbClr val="333333"/>
                </a:solidFill>
                <a:effectLst/>
                <a:latin typeface="Consolas" panose="020B0609020204030204" pitchFamily="49" charset="0"/>
              </a:rPr>
              <a:t>    </a:t>
            </a:r>
            <a:r>
              <a:rPr lang="en-US" altLang="zh-CN" b="0" dirty="0" err="1">
                <a:solidFill>
                  <a:srgbClr val="7A3E9D"/>
                </a:solidFill>
                <a:effectLst/>
                <a:latin typeface="Consolas" panose="020B0609020204030204" pitchFamily="49" charset="0"/>
              </a:rPr>
              <a:t>center_points</a:t>
            </a:r>
            <a:r>
              <a:rPr lang="en-US" altLang="zh-CN" b="0" dirty="0">
                <a:solidFill>
                  <a:srgbClr val="777777"/>
                </a:solidFill>
                <a:effectLst/>
                <a:latin typeface="Consolas" panose="020B0609020204030204" pitchFamily="49" charset="0"/>
              </a:rPr>
              <a:t>[</a:t>
            </a:r>
            <a:r>
              <a:rPr lang="en-US" altLang="zh-CN" b="0" dirty="0" err="1">
                <a:solidFill>
                  <a:srgbClr val="7A3E9D"/>
                </a:solidFill>
                <a:effectLst/>
                <a:latin typeface="Consolas" panose="020B0609020204030204" pitchFamily="49" charset="0"/>
              </a:rPr>
              <a:t>similar_person_num</a:t>
            </a:r>
            <a:r>
              <a:rPr lang="en-US" altLang="zh-CN" b="0" dirty="0">
                <a:solidFill>
                  <a:srgbClr val="777777"/>
                </a:solidFill>
                <a:effectLst/>
                <a:latin typeface="Consolas" panose="020B0609020204030204" pitchFamily="49" charset="0"/>
              </a:rPr>
              <a:t>].</a:t>
            </a:r>
            <a:r>
              <a:rPr lang="en-US" altLang="zh-CN" b="0" dirty="0">
                <a:solidFill>
                  <a:srgbClr val="333333"/>
                </a:solidFill>
                <a:effectLst/>
                <a:latin typeface="Consolas" panose="020B0609020204030204" pitchFamily="49" charset="0"/>
              </a:rPr>
              <a:t>append</a:t>
            </a:r>
            <a:r>
              <a:rPr lang="en-US" altLang="zh-CN" b="0" dirty="0">
                <a:solidFill>
                  <a:srgbClr val="777777"/>
                </a:solidFill>
                <a:effectLst/>
                <a:latin typeface="Consolas" panose="020B0609020204030204" pitchFamily="49" charset="0"/>
              </a:rPr>
              <a:t>(((</a:t>
            </a:r>
            <a:r>
              <a:rPr lang="en-US" altLang="zh-CN" b="0" dirty="0">
                <a:solidFill>
                  <a:srgbClr val="7A3E9D"/>
                </a:solidFill>
                <a:effectLst/>
                <a:latin typeface="Consolas" panose="020B0609020204030204" pitchFamily="49" charset="0"/>
              </a:rPr>
              <a:t>faces</a:t>
            </a:r>
            <a:r>
              <a:rPr lang="en-US" altLang="zh-CN" b="0" dirty="0">
                <a:solidFill>
                  <a:srgbClr val="777777"/>
                </a:solidFill>
                <a:effectLst/>
                <a:latin typeface="Consolas" panose="020B0609020204030204" pitchFamily="49" charset="0"/>
              </a:rPr>
              <a:t>[</a:t>
            </a:r>
            <a:r>
              <a:rPr lang="en-US" altLang="zh-CN" b="0" dirty="0">
                <a:solidFill>
                  <a:srgbClr val="7A3E9D"/>
                </a:solidFill>
                <a:effectLst/>
                <a:latin typeface="Consolas" panose="020B0609020204030204" pitchFamily="49" charset="0"/>
              </a:rPr>
              <a:t>k</a:t>
            </a:r>
            <a:r>
              <a:rPr lang="en-US" altLang="zh-CN" b="0" dirty="0">
                <a:solidFill>
                  <a:srgbClr val="777777"/>
                </a:solidFill>
                <a:effectLst/>
                <a:latin typeface="Consolas" panose="020B0609020204030204" pitchFamily="49" charset="0"/>
              </a:rPr>
              <a:t>].</a:t>
            </a:r>
            <a:r>
              <a:rPr lang="en-US" altLang="zh-CN" b="0" dirty="0">
                <a:solidFill>
                  <a:srgbClr val="333333"/>
                </a:solidFill>
                <a:effectLst/>
                <a:latin typeface="Consolas" panose="020B0609020204030204" pitchFamily="49" charset="0"/>
              </a:rPr>
              <a:t>left</a:t>
            </a:r>
            <a:r>
              <a:rPr lang="en-US" altLang="zh-CN" b="0" dirty="0">
                <a:solidFill>
                  <a:srgbClr val="777777"/>
                </a:solidFill>
                <a:effectLst/>
                <a:latin typeface="Consolas" panose="020B0609020204030204" pitchFamily="49" charset="0"/>
              </a:rPr>
              <a:t>()+</a:t>
            </a:r>
            <a:r>
              <a:rPr lang="en-US" altLang="zh-CN" b="0" dirty="0">
                <a:solidFill>
                  <a:srgbClr val="7A3E9D"/>
                </a:solidFill>
                <a:effectLst/>
                <a:latin typeface="Consolas" panose="020B0609020204030204" pitchFamily="49" charset="0"/>
              </a:rPr>
              <a:t>faces</a:t>
            </a:r>
            <a:r>
              <a:rPr lang="en-US" altLang="zh-CN" b="0" dirty="0">
                <a:solidFill>
                  <a:srgbClr val="777777"/>
                </a:solidFill>
                <a:effectLst/>
                <a:latin typeface="Consolas" panose="020B0609020204030204" pitchFamily="49" charset="0"/>
              </a:rPr>
              <a:t>[</a:t>
            </a:r>
            <a:r>
              <a:rPr lang="en-US" altLang="zh-CN" b="0" dirty="0">
                <a:solidFill>
                  <a:srgbClr val="7A3E9D"/>
                </a:solidFill>
                <a:effectLst/>
                <a:latin typeface="Consolas" panose="020B0609020204030204" pitchFamily="49" charset="0"/>
              </a:rPr>
              <a:t>k</a:t>
            </a:r>
            <a:r>
              <a:rPr lang="en-US" altLang="zh-CN" b="0" dirty="0">
                <a:solidFill>
                  <a:srgbClr val="777777"/>
                </a:solidFill>
                <a:effectLst/>
                <a:latin typeface="Consolas" panose="020B0609020204030204" pitchFamily="49" charset="0"/>
              </a:rPr>
              <a:t>].</a:t>
            </a:r>
            <a:r>
              <a:rPr lang="en-US" altLang="zh-CN" b="0" dirty="0">
                <a:solidFill>
                  <a:srgbClr val="333333"/>
                </a:solidFill>
                <a:effectLst/>
                <a:latin typeface="Consolas" panose="020B0609020204030204" pitchFamily="49" charset="0"/>
              </a:rPr>
              <a:t>right</a:t>
            </a:r>
            <a:r>
              <a:rPr lang="en-US" altLang="zh-CN" b="0" dirty="0">
                <a:solidFill>
                  <a:srgbClr val="777777"/>
                </a:solidFill>
                <a:effectLst/>
                <a:latin typeface="Consolas" panose="020B0609020204030204" pitchFamily="49" charset="0"/>
              </a:rPr>
              <a:t>())/</a:t>
            </a:r>
            <a:r>
              <a:rPr lang="en-US" altLang="zh-CN" b="0" dirty="0">
                <a:solidFill>
                  <a:srgbClr val="9C5D27"/>
                </a:solidFill>
                <a:effectLst/>
                <a:latin typeface="Consolas" panose="020B0609020204030204" pitchFamily="49" charset="0"/>
              </a:rPr>
              <a:t>2</a:t>
            </a:r>
            <a:r>
              <a:rPr lang="en-US" altLang="zh-CN" b="0" dirty="0">
                <a:solidFill>
                  <a:srgbClr val="777777"/>
                </a:solidFill>
                <a:effectLst/>
                <a:latin typeface="Consolas" panose="020B0609020204030204" pitchFamily="49" charset="0"/>
              </a:rPr>
              <a:t>,</a:t>
            </a:r>
            <a:r>
              <a:rPr lang="en-US" altLang="zh-CN" b="0" dirty="0">
                <a:solidFill>
                  <a:srgbClr val="333333"/>
                </a:solidFill>
                <a:effectLst/>
                <a:latin typeface="Consolas" panose="020B0609020204030204" pitchFamily="49" charset="0"/>
              </a:rPr>
              <a:t> 	</a:t>
            </a:r>
            <a:r>
              <a:rPr lang="en-US" altLang="zh-CN" b="0" dirty="0">
                <a:solidFill>
                  <a:srgbClr val="777777"/>
                </a:solidFill>
                <a:effectLst/>
                <a:latin typeface="Consolas" panose="020B0609020204030204" pitchFamily="49" charset="0"/>
              </a:rPr>
              <a:t>(</a:t>
            </a:r>
            <a:r>
              <a:rPr lang="en-US" altLang="zh-CN" b="0" dirty="0">
                <a:solidFill>
                  <a:srgbClr val="7A3E9D"/>
                </a:solidFill>
                <a:effectLst/>
                <a:latin typeface="Consolas" panose="020B0609020204030204" pitchFamily="49" charset="0"/>
              </a:rPr>
              <a:t>faces</a:t>
            </a:r>
            <a:r>
              <a:rPr lang="en-US" altLang="zh-CN" b="0" dirty="0">
                <a:solidFill>
                  <a:srgbClr val="777777"/>
                </a:solidFill>
                <a:effectLst/>
                <a:latin typeface="Consolas" panose="020B0609020204030204" pitchFamily="49" charset="0"/>
              </a:rPr>
              <a:t>[</a:t>
            </a:r>
            <a:r>
              <a:rPr lang="en-US" altLang="zh-CN" b="0" dirty="0">
                <a:solidFill>
                  <a:srgbClr val="7A3E9D"/>
                </a:solidFill>
                <a:effectLst/>
                <a:latin typeface="Consolas" panose="020B0609020204030204" pitchFamily="49" charset="0"/>
              </a:rPr>
              <a:t>k</a:t>
            </a:r>
            <a:r>
              <a:rPr lang="en-US" altLang="zh-CN" b="0" dirty="0">
                <a:solidFill>
                  <a:srgbClr val="777777"/>
                </a:solidFill>
                <a:effectLst/>
                <a:latin typeface="Consolas" panose="020B0609020204030204" pitchFamily="49" charset="0"/>
              </a:rPr>
              <a:t>].</a:t>
            </a:r>
            <a:r>
              <a:rPr lang="en-US" altLang="zh-CN" b="0" dirty="0">
                <a:solidFill>
                  <a:srgbClr val="333333"/>
                </a:solidFill>
                <a:effectLst/>
                <a:latin typeface="Consolas" panose="020B0609020204030204" pitchFamily="49" charset="0"/>
              </a:rPr>
              <a:t>top</a:t>
            </a:r>
            <a:r>
              <a:rPr lang="en-US" altLang="zh-CN" b="0" dirty="0">
                <a:solidFill>
                  <a:srgbClr val="777777"/>
                </a:solidFill>
                <a:effectLst/>
                <a:latin typeface="Consolas" panose="020B0609020204030204" pitchFamily="49" charset="0"/>
              </a:rPr>
              <a:t>()+</a:t>
            </a:r>
            <a:r>
              <a:rPr lang="en-US" altLang="zh-CN" b="0" dirty="0">
                <a:solidFill>
                  <a:srgbClr val="7A3E9D"/>
                </a:solidFill>
                <a:effectLst/>
                <a:latin typeface="Consolas" panose="020B0609020204030204" pitchFamily="49" charset="0"/>
              </a:rPr>
              <a:t>faces</a:t>
            </a:r>
            <a:r>
              <a:rPr lang="en-US" altLang="zh-CN" b="0" dirty="0">
                <a:solidFill>
                  <a:srgbClr val="777777"/>
                </a:solidFill>
                <a:effectLst/>
                <a:latin typeface="Consolas" panose="020B0609020204030204" pitchFamily="49" charset="0"/>
              </a:rPr>
              <a:t>[</a:t>
            </a:r>
            <a:r>
              <a:rPr lang="en-US" altLang="zh-CN" b="0" dirty="0">
                <a:solidFill>
                  <a:srgbClr val="7A3E9D"/>
                </a:solidFill>
                <a:effectLst/>
                <a:latin typeface="Consolas" panose="020B0609020204030204" pitchFamily="49" charset="0"/>
              </a:rPr>
              <a:t>k</a:t>
            </a:r>
            <a:r>
              <a:rPr lang="en-US" altLang="zh-CN" b="0" dirty="0">
                <a:solidFill>
                  <a:srgbClr val="777777"/>
                </a:solidFill>
                <a:effectLst/>
                <a:latin typeface="Consolas" panose="020B0609020204030204" pitchFamily="49" charset="0"/>
              </a:rPr>
              <a:t>].</a:t>
            </a:r>
            <a:r>
              <a:rPr lang="en-US" altLang="zh-CN" b="0" dirty="0">
                <a:solidFill>
                  <a:srgbClr val="333333"/>
                </a:solidFill>
                <a:effectLst/>
                <a:latin typeface="Consolas" panose="020B0609020204030204" pitchFamily="49" charset="0"/>
              </a:rPr>
              <a:t>bottom</a:t>
            </a:r>
            <a:r>
              <a:rPr lang="en-US" altLang="zh-CN" b="0" dirty="0">
                <a:solidFill>
                  <a:srgbClr val="777777"/>
                </a:solidFill>
                <a:effectLst/>
                <a:latin typeface="Consolas" panose="020B0609020204030204" pitchFamily="49" charset="0"/>
              </a:rPr>
              <a:t>())/</a:t>
            </a:r>
            <a:r>
              <a:rPr lang="en-US" altLang="zh-CN" b="0" dirty="0">
                <a:solidFill>
                  <a:srgbClr val="9C5D27"/>
                </a:solidFill>
                <a:effectLst/>
                <a:latin typeface="Consolas" panose="020B0609020204030204" pitchFamily="49" charset="0"/>
              </a:rPr>
              <a:t>2</a:t>
            </a:r>
            <a:r>
              <a:rPr lang="en-US" altLang="zh-CN" b="0" dirty="0">
                <a:solidFill>
                  <a:srgbClr val="777777"/>
                </a:solidFill>
                <a:effectLst/>
                <a:latin typeface="Consolas" panose="020B0609020204030204" pitchFamily="49" charset="0"/>
              </a:rPr>
              <a:t>))</a:t>
            </a:r>
            <a:endParaRPr lang="en-US" altLang="zh-CN" b="0" dirty="0">
              <a:solidFill>
                <a:srgbClr val="333333"/>
              </a:solidFill>
              <a:effectLst/>
              <a:latin typeface="Consolas" panose="020B0609020204030204" pitchFamily="49" charset="0"/>
            </a:endParaRPr>
          </a:p>
        </p:txBody>
      </p:sp>
      <p:sp>
        <p:nvSpPr>
          <p:cNvPr id="7" name="文本框 6">
            <a:extLst>
              <a:ext uri="{FF2B5EF4-FFF2-40B4-BE49-F238E27FC236}">
                <a16:creationId xmlns:a16="http://schemas.microsoft.com/office/drawing/2014/main" id="{CB6D3366-51F3-9519-213F-87C0098911AD}"/>
              </a:ext>
            </a:extLst>
          </p:cNvPr>
          <p:cNvSpPr txBox="1"/>
          <p:nvPr/>
        </p:nvSpPr>
        <p:spPr>
          <a:xfrm>
            <a:off x="520058" y="3791335"/>
            <a:ext cx="5658440" cy="646331"/>
          </a:xfrm>
          <a:prstGeom prst="rect">
            <a:avLst/>
          </a:prstGeom>
          <a:noFill/>
        </p:spPr>
        <p:txBody>
          <a:bodyPr wrap="square">
            <a:spAutoFit/>
          </a:bodyPr>
          <a:lstStyle/>
          <a:p>
            <a:r>
              <a:rPr lang="en-US" altLang="zh-CN" b="0" dirty="0">
                <a:solidFill>
                  <a:srgbClr val="4B69C6"/>
                </a:solidFill>
                <a:effectLst/>
                <a:latin typeface="Consolas" panose="020B0609020204030204" pitchFamily="49" charset="0"/>
              </a:rPr>
              <a:t>for</a:t>
            </a:r>
            <a:r>
              <a:rPr lang="en-US" altLang="zh-CN" b="0" dirty="0">
                <a:solidFill>
                  <a:srgbClr val="333333"/>
                </a:solidFill>
                <a:effectLst/>
                <a:latin typeface="Consolas" panose="020B0609020204030204" pitchFamily="49" charset="0"/>
              </a:rPr>
              <a:t> </a:t>
            </a:r>
            <a:r>
              <a:rPr lang="en-US" altLang="zh-CN" b="0" dirty="0" err="1">
                <a:solidFill>
                  <a:srgbClr val="7A3E9D"/>
                </a:solidFill>
                <a:effectLst/>
                <a:latin typeface="Consolas" panose="020B0609020204030204" pitchFamily="49" charset="0"/>
              </a:rPr>
              <a:t>i</a:t>
            </a:r>
            <a:r>
              <a:rPr lang="en-US" altLang="zh-CN" b="0" dirty="0">
                <a:solidFill>
                  <a:srgbClr val="333333"/>
                </a:solidFill>
                <a:effectLst/>
                <a:latin typeface="Consolas" panose="020B0609020204030204" pitchFamily="49" charset="0"/>
              </a:rPr>
              <a:t> </a:t>
            </a:r>
            <a:r>
              <a:rPr lang="en-US" altLang="zh-CN" b="0" dirty="0">
                <a:solidFill>
                  <a:srgbClr val="4B69C6"/>
                </a:solidFill>
                <a:effectLst/>
                <a:latin typeface="Consolas" panose="020B0609020204030204" pitchFamily="49" charset="0"/>
              </a:rPr>
              <a:t>in</a:t>
            </a:r>
            <a:r>
              <a:rPr lang="en-US" altLang="zh-CN" b="0" dirty="0">
                <a:solidFill>
                  <a:srgbClr val="333333"/>
                </a:solidFill>
                <a:effectLst/>
                <a:latin typeface="Consolas" panose="020B0609020204030204" pitchFamily="49" charset="0"/>
              </a:rPr>
              <a:t> </a:t>
            </a:r>
            <a:r>
              <a:rPr lang="en-US" altLang="zh-CN" b="1" dirty="0">
                <a:solidFill>
                  <a:srgbClr val="7A3E9D"/>
                </a:solidFill>
                <a:effectLst/>
                <a:latin typeface="Consolas" panose="020B0609020204030204" pitchFamily="49" charset="0"/>
              </a:rPr>
              <a:t>range</a:t>
            </a:r>
            <a:r>
              <a:rPr lang="en-US" altLang="zh-CN" b="0" dirty="0">
                <a:solidFill>
                  <a:srgbClr val="777777"/>
                </a:solidFill>
                <a:effectLst/>
                <a:latin typeface="Consolas" panose="020B0609020204030204" pitchFamily="49" charset="0"/>
              </a:rPr>
              <a:t>(</a:t>
            </a:r>
            <a:r>
              <a:rPr lang="en-US" altLang="zh-CN" b="1" dirty="0" err="1">
                <a:solidFill>
                  <a:srgbClr val="AA3731"/>
                </a:solidFill>
                <a:effectLst/>
                <a:latin typeface="Consolas" panose="020B0609020204030204" pitchFamily="49" charset="0"/>
              </a:rPr>
              <a:t>len</a:t>
            </a:r>
            <a:r>
              <a:rPr lang="en-US" altLang="zh-CN" b="0" dirty="0">
                <a:solidFill>
                  <a:srgbClr val="777777"/>
                </a:solidFill>
                <a:effectLst/>
                <a:latin typeface="Consolas" panose="020B0609020204030204" pitchFamily="49" charset="0"/>
              </a:rPr>
              <a:t>(</a:t>
            </a:r>
            <a:r>
              <a:rPr lang="en-US" altLang="zh-CN" b="0" dirty="0" err="1">
                <a:solidFill>
                  <a:srgbClr val="7A3E9D"/>
                </a:solidFill>
                <a:effectLst/>
                <a:latin typeface="Consolas" panose="020B0609020204030204" pitchFamily="49" charset="0"/>
              </a:rPr>
              <a:t>faces_features_dataset</a:t>
            </a:r>
            <a:r>
              <a:rPr lang="en-US" altLang="zh-CN" b="0" dirty="0">
                <a:solidFill>
                  <a:srgbClr val="777777"/>
                </a:solidFill>
                <a:effectLst/>
                <a:latin typeface="Consolas" panose="020B0609020204030204" pitchFamily="49" charset="0"/>
              </a:rPr>
              <a:t>)):</a:t>
            </a:r>
            <a:endParaRPr lang="en-US" altLang="zh-CN" b="0" dirty="0">
              <a:solidFill>
                <a:srgbClr val="333333"/>
              </a:solidFill>
              <a:effectLst/>
              <a:latin typeface="Consolas" panose="020B0609020204030204" pitchFamily="49" charset="0"/>
            </a:endParaRPr>
          </a:p>
          <a:p>
            <a:r>
              <a:rPr lang="en-US" altLang="zh-CN" b="0" dirty="0">
                <a:solidFill>
                  <a:srgbClr val="333333"/>
                </a:solidFill>
                <a:effectLst/>
                <a:latin typeface="Consolas" panose="020B0609020204030204" pitchFamily="49" charset="0"/>
              </a:rPr>
              <a:t>    </a:t>
            </a:r>
            <a:r>
              <a:rPr lang="en-US" altLang="zh-CN" b="0" dirty="0" err="1">
                <a:solidFill>
                  <a:srgbClr val="7A3E9D"/>
                </a:solidFill>
                <a:effectLst/>
                <a:latin typeface="Consolas" panose="020B0609020204030204" pitchFamily="49" charset="0"/>
              </a:rPr>
              <a:t>center_points</a:t>
            </a:r>
            <a:r>
              <a:rPr lang="en-US" altLang="zh-CN" b="0" dirty="0" err="1">
                <a:solidFill>
                  <a:srgbClr val="777777"/>
                </a:solidFill>
                <a:effectLst/>
                <a:latin typeface="Consolas" panose="020B0609020204030204" pitchFamily="49" charset="0"/>
              </a:rPr>
              <a:t>.</a:t>
            </a:r>
            <a:r>
              <a:rPr lang="en-US" altLang="zh-CN" b="1" dirty="0" err="1">
                <a:solidFill>
                  <a:srgbClr val="AA3731"/>
                </a:solidFill>
                <a:effectLst/>
                <a:latin typeface="Consolas" panose="020B0609020204030204" pitchFamily="49" charset="0"/>
              </a:rPr>
              <a:t>append</a:t>
            </a:r>
            <a:r>
              <a:rPr lang="en-US" altLang="zh-CN" b="0" dirty="0">
                <a:solidFill>
                  <a:srgbClr val="777777"/>
                </a:solidFill>
                <a:effectLst/>
                <a:latin typeface="Consolas" panose="020B0609020204030204" pitchFamily="49" charset="0"/>
              </a:rPr>
              <a:t>(</a:t>
            </a:r>
            <a:r>
              <a:rPr lang="en-US" altLang="zh-CN" b="1" dirty="0">
                <a:solidFill>
                  <a:srgbClr val="7A3E9D"/>
                </a:solidFill>
                <a:effectLst/>
                <a:latin typeface="Consolas" panose="020B0609020204030204" pitchFamily="49" charset="0"/>
              </a:rPr>
              <a:t>deque</a:t>
            </a:r>
            <a:r>
              <a:rPr lang="en-US" altLang="zh-CN" b="0" dirty="0">
                <a:solidFill>
                  <a:srgbClr val="777777"/>
                </a:solidFill>
                <a:effectLst/>
                <a:latin typeface="Consolas" panose="020B0609020204030204" pitchFamily="49" charset="0"/>
              </a:rPr>
              <a:t>(</a:t>
            </a:r>
            <a:r>
              <a:rPr lang="en-US" altLang="zh-CN" b="0" dirty="0" err="1">
                <a:solidFill>
                  <a:srgbClr val="7A3E9D"/>
                </a:solidFill>
                <a:effectLst/>
                <a:latin typeface="Consolas" panose="020B0609020204030204" pitchFamily="49" charset="0"/>
              </a:rPr>
              <a:t>maxlen</a:t>
            </a:r>
            <a:r>
              <a:rPr lang="en-US" altLang="zh-CN" b="0" dirty="0">
                <a:solidFill>
                  <a:srgbClr val="777777"/>
                </a:solidFill>
                <a:effectLst/>
                <a:latin typeface="Consolas" panose="020B0609020204030204" pitchFamily="49" charset="0"/>
              </a:rPr>
              <a:t>=</a:t>
            </a:r>
            <a:r>
              <a:rPr lang="en-US" altLang="zh-CN" b="0" dirty="0">
                <a:solidFill>
                  <a:srgbClr val="9C5D27"/>
                </a:solidFill>
                <a:effectLst/>
                <a:latin typeface="Consolas" panose="020B0609020204030204" pitchFamily="49" charset="0"/>
              </a:rPr>
              <a:t>15</a:t>
            </a:r>
            <a:r>
              <a:rPr lang="en-US" altLang="zh-CN" b="0" dirty="0">
                <a:solidFill>
                  <a:srgbClr val="777777"/>
                </a:solidFill>
                <a:effectLst/>
                <a:latin typeface="Consolas" panose="020B0609020204030204" pitchFamily="49" charset="0"/>
              </a:rPr>
              <a:t>))</a:t>
            </a:r>
            <a:endParaRPr lang="en-US" altLang="zh-CN" b="0" dirty="0">
              <a:solidFill>
                <a:srgbClr val="333333"/>
              </a:solidFill>
              <a:effectLst/>
              <a:latin typeface="Consolas" panose="020B0609020204030204" pitchFamily="49" charset="0"/>
            </a:endParaRPr>
          </a:p>
        </p:txBody>
      </p:sp>
      <p:sp>
        <p:nvSpPr>
          <p:cNvPr id="8" name="文本框 7">
            <a:extLst>
              <a:ext uri="{FF2B5EF4-FFF2-40B4-BE49-F238E27FC236}">
                <a16:creationId xmlns:a16="http://schemas.microsoft.com/office/drawing/2014/main" id="{300B0114-E2F2-C0FC-B5EA-3892837FE5E6}"/>
              </a:ext>
            </a:extLst>
          </p:cNvPr>
          <p:cNvSpPr txBox="1"/>
          <p:nvPr/>
        </p:nvSpPr>
        <p:spPr>
          <a:xfrm>
            <a:off x="520058" y="5740944"/>
            <a:ext cx="10435400" cy="923330"/>
          </a:xfrm>
          <a:prstGeom prst="rect">
            <a:avLst/>
          </a:prstGeom>
          <a:noFill/>
        </p:spPr>
        <p:txBody>
          <a:bodyPr wrap="square">
            <a:spAutoFit/>
          </a:bodyPr>
          <a:lstStyle/>
          <a:p>
            <a:r>
              <a:rPr lang="en-US" altLang="zh-CN" b="0" dirty="0">
                <a:solidFill>
                  <a:srgbClr val="4B69C6"/>
                </a:solidFill>
                <a:effectLst/>
                <a:latin typeface="Consolas" panose="020B0609020204030204" pitchFamily="49" charset="0"/>
              </a:rPr>
              <a:t>for</a:t>
            </a:r>
            <a:r>
              <a:rPr lang="en-US" altLang="zh-CN" b="0" dirty="0">
                <a:solidFill>
                  <a:srgbClr val="333333"/>
                </a:solidFill>
                <a:effectLst/>
                <a:latin typeface="Consolas" panose="020B0609020204030204" pitchFamily="49" charset="0"/>
              </a:rPr>
              <a:t> </a:t>
            </a:r>
            <a:r>
              <a:rPr lang="en-US" altLang="zh-CN" b="0" dirty="0" err="1">
                <a:solidFill>
                  <a:srgbClr val="7A3E9D"/>
                </a:solidFill>
                <a:effectLst/>
                <a:latin typeface="Consolas" panose="020B0609020204030204" pitchFamily="49" charset="0"/>
              </a:rPr>
              <a:t>i</a:t>
            </a:r>
            <a:r>
              <a:rPr lang="en-US" altLang="zh-CN" b="0" dirty="0">
                <a:solidFill>
                  <a:srgbClr val="333333"/>
                </a:solidFill>
                <a:effectLst/>
                <a:latin typeface="Consolas" panose="020B0609020204030204" pitchFamily="49" charset="0"/>
              </a:rPr>
              <a:t> </a:t>
            </a:r>
            <a:r>
              <a:rPr lang="en-US" altLang="zh-CN" b="0" dirty="0">
                <a:solidFill>
                  <a:srgbClr val="4B69C6"/>
                </a:solidFill>
                <a:effectLst/>
                <a:latin typeface="Consolas" panose="020B0609020204030204" pitchFamily="49" charset="0"/>
              </a:rPr>
              <a:t>in</a:t>
            </a:r>
            <a:r>
              <a:rPr lang="en-US" altLang="zh-CN" b="0" dirty="0">
                <a:solidFill>
                  <a:srgbClr val="333333"/>
                </a:solidFill>
                <a:effectLst/>
                <a:latin typeface="Consolas" panose="020B0609020204030204" pitchFamily="49" charset="0"/>
              </a:rPr>
              <a:t> </a:t>
            </a:r>
            <a:r>
              <a:rPr lang="en-US" altLang="zh-CN" b="1" dirty="0">
                <a:solidFill>
                  <a:srgbClr val="7A3E9D"/>
                </a:solidFill>
                <a:effectLst/>
                <a:latin typeface="Consolas" panose="020B0609020204030204" pitchFamily="49" charset="0"/>
              </a:rPr>
              <a:t>range</a:t>
            </a:r>
            <a:r>
              <a:rPr lang="en-US" altLang="zh-CN" b="0" dirty="0">
                <a:solidFill>
                  <a:srgbClr val="777777"/>
                </a:solidFill>
                <a:effectLst/>
                <a:latin typeface="Consolas" panose="020B0609020204030204" pitchFamily="49" charset="0"/>
              </a:rPr>
              <a:t>(</a:t>
            </a:r>
            <a:r>
              <a:rPr lang="en-US" altLang="zh-CN" b="1" dirty="0" err="1">
                <a:solidFill>
                  <a:srgbClr val="AA3731"/>
                </a:solidFill>
                <a:effectLst/>
                <a:latin typeface="Consolas" panose="020B0609020204030204" pitchFamily="49" charset="0"/>
              </a:rPr>
              <a:t>len</a:t>
            </a:r>
            <a:r>
              <a:rPr lang="en-US" altLang="zh-CN" b="0" dirty="0">
                <a:solidFill>
                  <a:srgbClr val="777777"/>
                </a:solidFill>
                <a:effectLst/>
                <a:latin typeface="Consolas" panose="020B0609020204030204" pitchFamily="49" charset="0"/>
              </a:rPr>
              <a:t>(</a:t>
            </a:r>
            <a:r>
              <a:rPr lang="en-US" altLang="zh-CN" b="0" dirty="0" err="1">
                <a:solidFill>
                  <a:srgbClr val="7A3E9D"/>
                </a:solidFill>
                <a:effectLst/>
                <a:latin typeface="Consolas" panose="020B0609020204030204" pitchFamily="49" charset="0"/>
              </a:rPr>
              <a:t>center_points</a:t>
            </a:r>
            <a:r>
              <a:rPr lang="en-US" altLang="zh-CN" b="0" dirty="0">
                <a:solidFill>
                  <a:srgbClr val="777777"/>
                </a:solidFill>
                <a:effectLst/>
                <a:latin typeface="Consolas" panose="020B0609020204030204" pitchFamily="49" charset="0"/>
              </a:rPr>
              <a:t>[</a:t>
            </a:r>
            <a:r>
              <a:rPr lang="en-US" altLang="zh-CN" b="0" dirty="0" err="1">
                <a:solidFill>
                  <a:srgbClr val="7A3E9D"/>
                </a:solidFill>
                <a:effectLst/>
                <a:latin typeface="Consolas" panose="020B0609020204030204" pitchFamily="49" charset="0"/>
              </a:rPr>
              <a:t>similar_person_num</a:t>
            </a:r>
            <a:r>
              <a:rPr lang="en-US" altLang="zh-CN" b="0" dirty="0">
                <a:solidFill>
                  <a:srgbClr val="777777"/>
                </a:solidFill>
                <a:effectLst/>
                <a:latin typeface="Consolas" panose="020B0609020204030204" pitchFamily="49" charset="0"/>
              </a:rPr>
              <a:t>])):</a:t>
            </a:r>
            <a:endParaRPr lang="en-US" altLang="zh-CN" b="0" dirty="0">
              <a:solidFill>
                <a:srgbClr val="333333"/>
              </a:solidFill>
              <a:effectLst/>
              <a:latin typeface="Consolas" panose="020B0609020204030204" pitchFamily="49" charset="0"/>
            </a:endParaRPr>
          </a:p>
          <a:p>
            <a:r>
              <a:rPr lang="en-US" altLang="zh-CN" b="0" dirty="0">
                <a:solidFill>
                  <a:srgbClr val="333333"/>
                </a:solidFill>
                <a:effectLst/>
                <a:latin typeface="Consolas" panose="020B0609020204030204" pitchFamily="49" charset="0"/>
              </a:rPr>
              <a:t>    </a:t>
            </a:r>
            <a:r>
              <a:rPr lang="en-US" altLang="zh-CN" b="1" dirty="0">
                <a:solidFill>
                  <a:srgbClr val="7A3E9D"/>
                </a:solidFill>
                <a:effectLst/>
                <a:latin typeface="Consolas" panose="020B0609020204030204" pitchFamily="49" charset="0"/>
              </a:rPr>
              <a:t>cv2</a:t>
            </a:r>
            <a:r>
              <a:rPr lang="en-US" altLang="zh-CN" b="0" dirty="0">
                <a:solidFill>
                  <a:srgbClr val="777777"/>
                </a:solidFill>
                <a:effectLst/>
                <a:latin typeface="Consolas" panose="020B0609020204030204" pitchFamily="49" charset="0"/>
              </a:rPr>
              <a:t>.</a:t>
            </a:r>
            <a:r>
              <a:rPr lang="en-US" altLang="zh-CN" b="0" dirty="0">
                <a:solidFill>
                  <a:srgbClr val="333333"/>
                </a:solidFill>
                <a:effectLst/>
                <a:latin typeface="Consolas" panose="020B0609020204030204" pitchFamily="49" charset="0"/>
              </a:rPr>
              <a:t>circle</a:t>
            </a:r>
            <a:r>
              <a:rPr lang="en-US" altLang="zh-CN" b="0" dirty="0">
                <a:solidFill>
                  <a:srgbClr val="777777"/>
                </a:solidFill>
                <a:effectLst/>
                <a:latin typeface="Consolas" panose="020B0609020204030204" pitchFamily="49" charset="0"/>
              </a:rPr>
              <a:t>(</a:t>
            </a:r>
            <a:r>
              <a:rPr lang="en-US" altLang="zh-CN" b="0" dirty="0">
                <a:solidFill>
                  <a:srgbClr val="7A3E9D"/>
                </a:solidFill>
                <a:effectLst/>
                <a:latin typeface="Consolas" panose="020B0609020204030204" pitchFamily="49" charset="0"/>
              </a:rPr>
              <a:t>frame</a:t>
            </a:r>
            <a:r>
              <a:rPr lang="en-US" altLang="zh-CN" b="0" dirty="0">
                <a:solidFill>
                  <a:srgbClr val="777777"/>
                </a:solidFill>
                <a:effectLst/>
                <a:latin typeface="Consolas" panose="020B0609020204030204" pitchFamily="49" charset="0"/>
              </a:rPr>
              <a:t>,</a:t>
            </a:r>
            <a:r>
              <a:rPr lang="en-US" altLang="zh-CN" b="0" dirty="0">
                <a:solidFill>
                  <a:srgbClr val="333333"/>
                </a:solidFill>
                <a:effectLst/>
                <a:latin typeface="Consolas" panose="020B0609020204030204" pitchFamily="49" charset="0"/>
              </a:rPr>
              <a:t> </a:t>
            </a:r>
            <a:r>
              <a:rPr lang="en-US" altLang="zh-CN" b="0" dirty="0">
                <a:solidFill>
                  <a:srgbClr val="777777"/>
                </a:solidFill>
                <a:effectLst/>
                <a:latin typeface="Consolas" panose="020B0609020204030204" pitchFamily="49" charset="0"/>
              </a:rPr>
              <a:t>(</a:t>
            </a:r>
            <a:r>
              <a:rPr lang="en-US" altLang="zh-CN" b="1" dirty="0">
                <a:solidFill>
                  <a:srgbClr val="7A3E9D"/>
                </a:solidFill>
                <a:effectLst/>
                <a:latin typeface="Consolas" panose="020B0609020204030204" pitchFamily="49" charset="0"/>
              </a:rPr>
              <a:t>int</a:t>
            </a:r>
            <a:r>
              <a:rPr lang="en-US" altLang="zh-CN" b="0" dirty="0">
                <a:solidFill>
                  <a:srgbClr val="777777"/>
                </a:solidFill>
                <a:effectLst/>
                <a:latin typeface="Consolas" panose="020B0609020204030204" pitchFamily="49" charset="0"/>
              </a:rPr>
              <a:t>(</a:t>
            </a:r>
            <a:r>
              <a:rPr lang="en-US" altLang="zh-CN" b="0" dirty="0" err="1">
                <a:solidFill>
                  <a:srgbClr val="7A3E9D"/>
                </a:solidFill>
                <a:effectLst/>
                <a:latin typeface="Consolas" panose="020B0609020204030204" pitchFamily="49" charset="0"/>
              </a:rPr>
              <a:t>center_points</a:t>
            </a:r>
            <a:r>
              <a:rPr lang="en-US" altLang="zh-CN" b="0" dirty="0">
                <a:solidFill>
                  <a:srgbClr val="777777"/>
                </a:solidFill>
                <a:effectLst/>
                <a:latin typeface="Consolas" panose="020B0609020204030204" pitchFamily="49" charset="0"/>
              </a:rPr>
              <a:t>[</a:t>
            </a:r>
            <a:r>
              <a:rPr lang="en-US" altLang="zh-CN" b="0" dirty="0" err="1">
                <a:solidFill>
                  <a:srgbClr val="7A3E9D"/>
                </a:solidFill>
                <a:effectLst/>
                <a:latin typeface="Consolas" panose="020B0609020204030204" pitchFamily="49" charset="0"/>
              </a:rPr>
              <a:t>similar_person_num</a:t>
            </a:r>
            <a:r>
              <a:rPr lang="en-US" altLang="zh-CN" b="0" dirty="0">
                <a:solidFill>
                  <a:srgbClr val="777777"/>
                </a:solidFill>
                <a:effectLst/>
                <a:latin typeface="Consolas" panose="020B0609020204030204" pitchFamily="49" charset="0"/>
              </a:rPr>
              <a:t>][</a:t>
            </a:r>
            <a:r>
              <a:rPr lang="en-US" altLang="zh-CN" b="0" dirty="0" err="1">
                <a:solidFill>
                  <a:srgbClr val="7A3E9D"/>
                </a:solidFill>
                <a:effectLst/>
                <a:latin typeface="Consolas" panose="020B0609020204030204" pitchFamily="49" charset="0"/>
              </a:rPr>
              <a:t>i</a:t>
            </a:r>
            <a:r>
              <a:rPr lang="en-US" altLang="zh-CN" b="0" dirty="0">
                <a:solidFill>
                  <a:srgbClr val="777777"/>
                </a:solidFill>
                <a:effectLst/>
                <a:latin typeface="Consolas" panose="020B0609020204030204" pitchFamily="49" charset="0"/>
              </a:rPr>
              <a:t>][</a:t>
            </a:r>
            <a:r>
              <a:rPr lang="en-US" altLang="zh-CN" b="0" dirty="0">
                <a:solidFill>
                  <a:srgbClr val="9C5D27"/>
                </a:solidFill>
                <a:effectLst/>
                <a:latin typeface="Consolas" panose="020B0609020204030204" pitchFamily="49" charset="0"/>
              </a:rPr>
              <a:t>0</a:t>
            </a:r>
            <a:r>
              <a:rPr lang="en-US" altLang="zh-CN" b="0" dirty="0">
                <a:solidFill>
                  <a:srgbClr val="777777"/>
                </a:solidFill>
                <a:effectLst/>
                <a:latin typeface="Consolas" panose="020B0609020204030204" pitchFamily="49" charset="0"/>
              </a:rPr>
              <a:t>]),</a:t>
            </a:r>
            <a:r>
              <a:rPr lang="en-US" altLang="zh-CN" b="0" dirty="0">
                <a:solidFill>
                  <a:srgbClr val="333333"/>
                </a:solidFill>
                <a:effectLst/>
                <a:latin typeface="Consolas" panose="020B0609020204030204" pitchFamily="49" charset="0"/>
              </a:rPr>
              <a:t> </a:t>
            </a:r>
            <a:r>
              <a:rPr lang="en-US" altLang="zh-CN" b="1" dirty="0">
                <a:solidFill>
                  <a:srgbClr val="7A3E9D"/>
                </a:solidFill>
                <a:effectLst/>
                <a:latin typeface="Consolas" panose="020B0609020204030204" pitchFamily="49" charset="0"/>
              </a:rPr>
              <a:t>int</a:t>
            </a:r>
            <a:r>
              <a:rPr lang="en-US" altLang="zh-CN" b="0" dirty="0">
                <a:solidFill>
                  <a:srgbClr val="777777"/>
                </a:solidFill>
                <a:effectLst/>
                <a:latin typeface="Consolas" panose="020B0609020204030204" pitchFamily="49" charset="0"/>
              </a:rPr>
              <a:t>(</a:t>
            </a:r>
            <a:r>
              <a:rPr lang="en-US" altLang="zh-CN" b="0" dirty="0" err="1">
                <a:solidFill>
                  <a:srgbClr val="7A3E9D"/>
                </a:solidFill>
                <a:effectLst/>
                <a:latin typeface="Consolas" panose="020B0609020204030204" pitchFamily="49" charset="0"/>
              </a:rPr>
              <a:t>center_points</a:t>
            </a:r>
            <a:r>
              <a:rPr lang="en-US" altLang="zh-CN" b="0" dirty="0">
                <a:solidFill>
                  <a:srgbClr val="777777"/>
                </a:solidFill>
                <a:effectLst/>
                <a:latin typeface="Consolas" panose="020B0609020204030204" pitchFamily="49" charset="0"/>
              </a:rPr>
              <a:t>[</a:t>
            </a:r>
            <a:r>
              <a:rPr lang="en-US" altLang="zh-CN" b="0" dirty="0" err="1">
                <a:solidFill>
                  <a:srgbClr val="7A3E9D"/>
                </a:solidFill>
                <a:effectLst/>
                <a:latin typeface="Consolas" panose="020B0609020204030204" pitchFamily="49" charset="0"/>
              </a:rPr>
              <a:t>similar_person_num</a:t>
            </a:r>
            <a:r>
              <a:rPr lang="en-US" altLang="zh-CN" b="0" dirty="0">
                <a:solidFill>
                  <a:srgbClr val="777777"/>
                </a:solidFill>
                <a:effectLst/>
                <a:latin typeface="Consolas" panose="020B0609020204030204" pitchFamily="49" charset="0"/>
              </a:rPr>
              <a:t>][</a:t>
            </a:r>
            <a:r>
              <a:rPr lang="en-US" altLang="zh-CN" b="0" dirty="0" err="1">
                <a:solidFill>
                  <a:srgbClr val="7A3E9D"/>
                </a:solidFill>
                <a:effectLst/>
                <a:latin typeface="Consolas" panose="020B0609020204030204" pitchFamily="49" charset="0"/>
              </a:rPr>
              <a:t>i</a:t>
            </a:r>
            <a:r>
              <a:rPr lang="en-US" altLang="zh-CN" b="0" dirty="0">
                <a:solidFill>
                  <a:srgbClr val="777777"/>
                </a:solidFill>
                <a:effectLst/>
                <a:latin typeface="Consolas" panose="020B0609020204030204" pitchFamily="49" charset="0"/>
              </a:rPr>
              <a:t>][</a:t>
            </a:r>
            <a:r>
              <a:rPr lang="en-US" altLang="zh-CN" b="0" dirty="0">
                <a:solidFill>
                  <a:srgbClr val="9C5D27"/>
                </a:solidFill>
                <a:effectLst/>
                <a:latin typeface="Consolas" panose="020B0609020204030204" pitchFamily="49" charset="0"/>
              </a:rPr>
              <a:t>1</a:t>
            </a:r>
            <a:r>
              <a:rPr lang="en-US" altLang="zh-CN" b="0" dirty="0">
                <a:solidFill>
                  <a:srgbClr val="777777"/>
                </a:solidFill>
                <a:effectLst/>
                <a:latin typeface="Consolas" panose="020B0609020204030204" pitchFamily="49" charset="0"/>
              </a:rPr>
              <a:t>])),</a:t>
            </a:r>
            <a:r>
              <a:rPr lang="en-US" altLang="zh-CN" b="0" dirty="0">
                <a:solidFill>
                  <a:srgbClr val="333333"/>
                </a:solidFill>
                <a:effectLst/>
                <a:latin typeface="Consolas" panose="020B0609020204030204" pitchFamily="49" charset="0"/>
              </a:rPr>
              <a:t> </a:t>
            </a:r>
            <a:r>
              <a:rPr lang="en-US" altLang="zh-CN" b="0" dirty="0">
                <a:solidFill>
                  <a:srgbClr val="9C5D27"/>
                </a:solidFill>
                <a:effectLst/>
                <a:latin typeface="Consolas" panose="020B0609020204030204" pitchFamily="49" charset="0"/>
              </a:rPr>
              <a:t>2</a:t>
            </a:r>
            <a:r>
              <a:rPr lang="en-US" altLang="zh-CN" b="0" dirty="0">
                <a:solidFill>
                  <a:srgbClr val="777777"/>
                </a:solidFill>
                <a:effectLst/>
                <a:latin typeface="Consolas" panose="020B0609020204030204" pitchFamily="49" charset="0"/>
              </a:rPr>
              <a:t>,</a:t>
            </a:r>
            <a:r>
              <a:rPr lang="en-US" altLang="zh-CN" b="0" dirty="0">
                <a:solidFill>
                  <a:srgbClr val="333333"/>
                </a:solidFill>
                <a:effectLst/>
                <a:latin typeface="Consolas" panose="020B0609020204030204" pitchFamily="49" charset="0"/>
              </a:rPr>
              <a:t> </a:t>
            </a:r>
            <a:r>
              <a:rPr lang="en-US" altLang="zh-CN" b="0" dirty="0">
                <a:solidFill>
                  <a:srgbClr val="7A3E9D"/>
                </a:solidFill>
                <a:effectLst/>
                <a:latin typeface="Consolas" panose="020B0609020204030204" pitchFamily="49" charset="0"/>
              </a:rPr>
              <a:t>RGBs</a:t>
            </a:r>
            <a:r>
              <a:rPr lang="en-US" altLang="zh-CN" b="0" dirty="0">
                <a:solidFill>
                  <a:srgbClr val="777777"/>
                </a:solidFill>
                <a:effectLst/>
                <a:latin typeface="Consolas" panose="020B0609020204030204" pitchFamily="49" charset="0"/>
              </a:rPr>
              <a:t>[</a:t>
            </a:r>
            <a:r>
              <a:rPr lang="en-US" altLang="zh-CN" b="0" dirty="0" err="1">
                <a:solidFill>
                  <a:srgbClr val="7A3E9D"/>
                </a:solidFill>
                <a:effectLst/>
                <a:latin typeface="Consolas" panose="020B0609020204030204" pitchFamily="49" charset="0"/>
              </a:rPr>
              <a:t>similar_person_num</a:t>
            </a:r>
            <a:r>
              <a:rPr lang="en-US" altLang="zh-CN" b="0" dirty="0">
                <a:solidFill>
                  <a:srgbClr val="777777"/>
                </a:solidFill>
                <a:effectLst/>
                <a:latin typeface="Consolas" panose="020B0609020204030204" pitchFamily="49" charset="0"/>
              </a:rPr>
              <a:t>],</a:t>
            </a:r>
            <a:r>
              <a:rPr lang="en-US" altLang="zh-CN" b="0" dirty="0">
                <a:solidFill>
                  <a:srgbClr val="333333"/>
                </a:solidFill>
                <a:effectLst/>
                <a:latin typeface="Consolas" panose="020B0609020204030204" pitchFamily="49" charset="0"/>
              </a:rPr>
              <a:t> </a:t>
            </a:r>
            <a:r>
              <a:rPr lang="en-US" altLang="zh-CN" b="0" dirty="0">
                <a:solidFill>
                  <a:srgbClr val="9C5D27"/>
                </a:solidFill>
                <a:effectLst/>
                <a:latin typeface="Consolas" panose="020B0609020204030204" pitchFamily="49" charset="0"/>
              </a:rPr>
              <a:t>2</a:t>
            </a:r>
            <a:r>
              <a:rPr lang="en-US" altLang="zh-CN" b="0" dirty="0">
                <a:solidFill>
                  <a:srgbClr val="777777"/>
                </a:solidFill>
                <a:effectLst/>
                <a:latin typeface="Consolas" panose="020B0609020204030204" pitchFamily="49" charset="0"/>
              </a:rPr>
              <a:t>)</a:t>
            </a:r>
            <a:endParaRPr lang="en-US" altLang="zh-CN" b="0" dirty="0">
              <a:solidFill>
                <a:srgbClr val="333333"/>
              </a:solidFill>
              <a:effectLst/>
              <a:latin typeface="Consolas" panose="020B0609020204030204" pitchFamily="49" charset="0"/>
            </a:endParaRPr>
          </a:p>
        </p:txBody>
      </p:sp>
    </p:spTree>
    <p:extLst>
      <p:ext uri="{BB962C8B-B14F-4D97-AF65-F5344CB8AC3E}">
        <p14:creationId xmlns:p14="http://schemas.microsoft.com/office/powerpoint/2010/main" val="37912925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14354A87-2539-790D-0AEB-706F95FB94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5648325" cy="6858000"/>
          </a:xfrm>
          <a:prstGeom prst="rect">
            <a:avLst/>
          </a:prstGeom>
        </p:spPr>
      </p:pic>
      <p:sp>
        <p:nvSpPr>
          <p:cNvPr id="9" name="矩形 8">
            <a:extLst>
              <a:ext uri="{FF2B5EF4-FFF2-40B4-BE49-F238E27FC236}">
                <a16:creationId xmlns:a16="http://schemas.microsoft.com/office/drawing/2014/main" id="{502D8F84-58A1-4044-9DC7-0192F7E208C1}"/>
              </a:ext>
            </a:extLst>
          </p:cNvPr>
          <p:cNvSpPr/>
          <p:nvPr/>
        </p:nvSpPr>
        <p:spPr>
          <a:xfrm>
            <a:off x="5576236" y="2902033"/>
            <a:ext cx="4809423" cy="1323439"/>
          </a:xfrm>
          <a:prstGeom prst="rect">
            <a:avLst/>
          </a:prstGeom>
          <a:noFill/>
        </p:spPr>
        <p:txBody>
          <a:bodyPr wrap="square" lIns="91440" tIns="45720" rIns="91440" bIns="45720">
            <a:spAutoFit/>
          </a:bodyPr>
          <a:lstStyle/>
          <a:p>
            <a:pPr algn="ctr"/>
            <a:r>
              <a:rPr lang="zh-CN" altLang="en-US" sz="80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Times New Roman" panose="02020603050405020304" pitchFamily="18" charset="0"/>
                <a:ea typeface="微软雅黑" panose="020B0503020204020204" pitchFamily="34" charset="-122"/>
                <a:cs typeface="更纱黑体 SC Semibold" panose="020B0702040504020204" pitchFamily="34" charset="-122"/>
                <a:sym typeface="Times New Roman" panose="02020603050405020304" pitchFamily="18" charset="0"/>
              </a:rPr>
              <a:t>实验结果</a:t>
            </a:r>
            <a:endParaRPr lang="zh-CN" altLang="en-US" sz="80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Times New Roman" panose="02020603050405020304" pitchFamily="18" charset="0"/>
              <a:ea typeface="微软雅黑" panose="020B0503020204020204" pitchFamily="34" charset="-122"/>
              <a:cs typeface="更纱黑体 SC Semibold" panose="020B0702040504020204" pitchFamily="34" charset="-122"/>
              <a:sym typeface="Times New Roman" panose="02020603050405020304" pitchFamily="18" charset="0"/>
            </a:endParaRPr>
          </a:p>
        </p:txBody>
      </p:sp>
      <p:sp>
        <p:nvSpPr>
          <p:cNvPr id="8" name="矩形 7">
            <a:extLst>
              <a:ext uri="{FF2B5EF4-FFF2-40B4-BE49-F238E27FC236}">
                <a16:creationId xmlns:a16="http://schemas.microsoft.com/office/drawing/2014/main" id="{9E349C12-C5D7-48F0-82F5-03E710436EC1}"/>
              </a:ext>
            </a:extLst>
          </p:cNvPr>
          <p:cNvSpPr/>
          <p:nvPr/>
        </p:nvSpPr>
        <p:spPr>
          <a:xfrm>
            <a:off x="269853" y="2302496"/>
            <a:ext cx="4215520" cy="1015663"/>
          </a:xfrm>
          <a:prstGeom prst="rect">
            <a:avLst/>
          </a:prstGeom>
          <a:noFill/>
        </p:spPr>
        <p:txBody>
          <a:bodyPr wrap="square" lIns="91440" tIns="45720" rIns="91440" bIns="45720">
            <a:spAutoFit/>
          </a:bodyPr>
          <a:lstStyle/>
          <a:p>
            <a:pPr algn="ctr"/>
            <a:r>
              <a:rPr lang="en-US" altLang="zh-CN" sz="6000" b="1" cap="none" spc="0">
                <a:ln w="10160">
                  <a:solidFill>
                    <a:schemeClr val="accent5"/>
                  </a:solidFill>
                  <a:prstDash val="solid"/>
                </a:ln>
                <a:solidFill>
                  <a:srgbClr val="FFFFFF"/>
                </a:solidFill>
                <a:effectLst>
                  <a:outerShdw blurRad="38100" dist="22860" dir="5400000" algn="tl" rotWithShape="0">
                    <a:srgbClr val="000000">
                      <a:alpha val="30000"/>
                    </a:srgbClr>
                  </a:outerShdw>
                </a:effectLst>
                <a:latin typeface="Times New Roman" panose="02020603050405020304" pitchFamily="18" charset="0"/>
                <a:ea typeface="微软雅黑" panose="020B0503020204020204" pitchFamily="34" charset="-122"/>
                <a:sym typeface="Times New Roman" panose="02020603050405020304" pitchFamily="18" charset="0"/>
              </a:rPr>
              <a:t>PART </a:t>
            </a:r>
            <a:r>
              <a:rPr lang="en-US" altLang="zh-CN" sz="6000"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Times New Roman" panose="02020603050405020304" pitchFamily="18" charset="0"/>
                <a:ea typeface="微软雅黑" panose="020B0503020204020204" pitchFamily="34" charset="-122"/>
                <a:sym typeface="Times New Roman" panose="02020603050405020304" pitchFamily="18" charset="0"/>
              </a:rPr>
              <a:t>2</a:t>
            </a:r>
            <a:endParaRPr lang="zh-CN" altLang="en-US" sz="60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Times New Roman" panose="02020603050405020304" pitchFamily="18" charset="0"/>
              <a:ea typeface="微软雅黑" panose="020B0503020204020204" pitchFamily="34" charset="-122"/>
              <a:sym typeface="Times New Roman" panose="02020603050405020304" pitchFamily="18" charset="0"/>
            </a:endParaRPr>
          </a:p>
        </p:txBody>
      </p:sp>
    </p:spTree>
    <p:extLst>
      <p:ext uri="{BB962C8B-B14F-4D97-AF65-F5344CB8AC3E}">
        <p14:creationId xmlns:p14="http://schemas.microsoft.com/office/powerpoint/2010/main" val="2894175456"/>
      </p:ext>
    </p:extLst>
  </p:cSld>
  <p:clrMapOvr>
    <a:masterClrMapping/>
  </p:clrMapOvr>
  <p:transition spd="med">
    <p:pull/>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577D8E09-E967-440B-838C-6EE3EB5540BB}"/>
              </a:ext>
            </a:extLst>
          </p:cNvPr>
          <p:cNvSpPr>
            <a:spLocks noGrp="1"/>
          </p:cNvSpPr>
          <p:nvPr>
            <p:ph type="body" idx="13"/>
          </p:nvPr>
        </p:nvSpPr>
        <p:spPr>
          <a:xfrm>
            <a:off x="1097899" y="253874"/>
            <a:ext cx="1934002" cy="605909"/>
          </a:xfrm>
        </p:spPr>
        <p:txBody>
          <a:bodyPr/>
          <a:lstStyle/>
          <a:p>
            <a:r>
              <a:rPr lang="zh-CN" altLang="en-US" dirty="0">
                <a:latin typeface="Times New Roman" panose="02020603050405020304" pitchFamily="18" charset="0"/>
                <a:ea typeface="微软雅黑" panose="020B0503020204020204" pitchFamily="34" charset="-122"/>
                <a:sym typeface="Times New Roman" panose="02020603050405020304" pitchFamily="18" charset="0"/>
              </a:rPr>
              <a:t>实验结果</a:t>
            </a:r>
          </a:p>
        </p:txBody>
      </p:sp>
      <p:sp>
        <p:nvSpPr>
          <p:cNvPr id="3" name="文本占位符 1">
            <a:extLst>
              <a:ext uri="{FF2B5EF4-FFF2-40B4-BE49-F238E27FC236}">
                <a16:creationId xmlns:a16="http://schemas.microsoft.com/office/drawing/2014/main" id="{BCA91ED1-C78E-88FE-F6E7-FF530C1A51A9}"/>
              </a:ext>
            </a:extLst>
          </p:cNvPr>
          <p:cNvSpPr txBox="1">
            <a:spLocks/>
          </p:cNvSpPr>
          <p:nvPr>
            <p:custDataLst>
              <p:tags r:id="rId1"/>
            </p:custDataLst>
          </p:nvPr>
        </p:nvSpPr>
        <p:spPr>
          <a:xfrm>
            <a:off x="1097899" y="253874"/>
            <a:ext cx="1934002" cy="605909"/>
          </a:xfrm>
          <a:prstGeom prst="roundRect">
            <a:avLst>
              <a:gd name="adj" fmla="val 50000"/>
            </a:avLst>
          </a:prstGeom>
          <a:solidFill>
            <a:schemeClr val="accent1"/>
          </a:solidFill>
        </p:spPr>
        <p:txBody>
          <a:bodyPr vert="horz" wrap="none" lIns="72000" tIns="0" rIns="252000" bIns="0" rtlCol="0" anchor="ctr"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800" kern="1200" spc="0">
                <a:solidFill>
                  <a:srgbClr val="FFFFFF"/>
                </a:solidFill>
                <a:latin typeface="宋体" panose="02010600030101010101" pitchFamily="2" charset="-122"/>
                <a:ea typeface="宋体" panose="02010600030101010101" pitchFamily="2" charset="-122"/>
                <a:cs typeface="+mn-cs"/>
                <a:sym typeface="思源宋体 CN Heavy" panose="02020900000000000000" pitchFamily="18" charset="-122"/>
              </a:defRPr>
            </a:lvl1pPr>
            <a:lvl2pPr marL="457200" indent="-22860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22860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22860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22860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latin typeface="Times New Roman" panose="02020603050405020304" pitchFamily="18" charset="0"/>
                <a:ea typeface="微软雅黑" panose="020B0503020204020204" pitchFamily="34" charset="-122"/>
                <a:sym typeface="Times New Roman" panose="02020603050405020304" pitchFamily="18" charset="0"/>
              </a:rPr>
              <a:t>实验结果</a:t>
            </a:r>
          </a:p>
        </p:txBody>
      </p:sp>
      <p:pic>
        <p:nvPicPr>
          <p:cNvPr id="4" name="Picture 2">
            <a:extLst>
              <a:ext uri="{FF2B5EF4-FFF2-40B4-BE49-F238E27FC236}">
                <a16:creationId xmlns:a16="http://schemas.microsoft.com/office/drawing/2014/main" id="{28047191-012D-9B2A-11F1-B19BB92B273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652011" y="4807772"/>
            <a:ext cx="2050228" cy="2050228"/>
          </a:xfrm>
          <a:prstGeom prst="rect">
            <a:avLst/>
          </a:prstGeom>
          <a:noFill/>
          <a:extLst>
            <a:ext uri="{909E8E84-426E-40DD-AFC4-6F175D3DCCD1}">
              <a14:hiddenFill xmlns:a14="http://schemas.microsoft.com/office/drawing/2010/main">
                <a:solidFill>
                  <a:srgbClr val="FFFFFF"/>
                </a:solidFill>
              </a14:hiddenFill>
            </a:ext>
          </a:extLst>
        </p:spPr>
      </p:pic>
      <p:pic>
        <p:nvPicPr>
          <p:cNvPr id="5" name="output 截取视频">
            <a:hlinkClick r:id="" action="ppaction://media"/>
            <a:extLst>
              <a:ext uri="{FF2B5EF4-FFF2-40B4-BE49-F238E27FC236}">
                <a16:creationId xmlns:a16="http://schemas.microsoft.com/office/drawing/2014/main" id="{27181632-3A5E-BD7F-B981-CFD31DAEB9DC}"/>
              </a:ext>
            </a:extLst>
          </p:cNvPr>
          <p:cNvPicPr>
            <a:picLocks noChangeAspect="1"/>
          </p:cNvPicPr>
          <p:nvPr>
            <a:videoFile r:link="rId3"/>
            <p:extLst>
              <p:ext uri="{DAA4B4D4-6D71-4841-9C94-3DE7FCFB9230}">
                <p14:media xmlns:p14="http://schemas.microsoft.com/office/powerpoint/2010/main" r:embed="rId2"/>
              </p:ext>
            </p:extLst>
          </p:nvPr>
        </p:nvPicPr>
        <p:blipFill>
          <a:blip r:embed="rId9"/>
          <a:stretch>
            <a:fillRect/>
          </a:stretch>
        </p:blipFill>
        <p:spPr>
          <a:xfrm>
            <a:off x="1904146" y="981432"/>
            <a:ext cx="3673113" cy="2754242"/>
          </a:xfrm>
          <a:prstGeom prst="rect">
            <a:avLst/>
          </a:prstGeom>
        </p:spPr>
      </p:pic>
      <p:pic>
        <p:nvPicPr>
          <p:cNvPr id="6" name="output">
            <a:hlinkClick r:id="" action="ppaction://media"/>
            <a:extLst>
              <a:ext uri="{FF2B5EF4-FFF2-40B4-BE49-F238E27FC236}">
                <a16:creationId xmlns:a16="http://schemas.microsoft.com/office/drawing/2014/main" id="{131BFF3A-492D-A767-C173-DFDF8BC640CC}"/>
              </a:ext>
            </a:extLst>
          </p:cNvPr>
          <p:cNvPicPr>
            <a:picLocks noChangeAspect="1"/>
          </p:cNvPicPr>
          <p:nvPr>
            <a:videoFile r:link="rId5"/>
            <p:extLst>
              <p:ext uri="{DAA4B4D4-6D71-4841-9C94-3DE7FCFB9230}">
                <p14:media xmlns:p14="http://schemas.microsoft.com/office/powerpoint/2010/main" r:embed="rId4"/>
              </p:ext>
            </p:extLst>
          </p:nvPr>
        </p:nvPicPr>
        <p:blipFill>
          <a:blip r:embed="rId10"/>
          <a:stretch>
            <a:fillRect/>
          </a:stretch>
        </p:blipFill>
        <p:spPr>
          <a:xfrm>
            <a:off x="6096000" y="981432"/>
            <a:ext cx="3673113" cy="2754835"/>
          </a:xfrm>
          <a:prstGeom prst="rect">
            <a:avLst/>
          </a:prstGeom>
        </p:spPr>
      </p:pic>
      <p:pic>
        <p:nvPicPr>
          <p:cNvPr id="8" name="图片 7">
            <a:extLst>
              <a:ext uri="{FF2B5EF4-FFF2-40B4-BE49-F238E27FC236}">
                <a16:creationId xmlns:a16="http://schemas.microsoft.com/office/drawing/2014/main" id="{4C891F55-24C1-F0FE-F003-7CB02CAA02A9}"/>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904146" y="3929911"/>
            <a:ext cx="3673113" cy="2754835"/>
          </a:xfrm>
          <a:prstGeom prst="rect">
            <a:avLst/>
          </a:prstGeom>
        </p:spPr>
      </p:pic>
      <p:pic>
        <p:nvPicPr>
          <p:cNvPr id="10" name="图片 9">
            <a:extLst>
              <a:ext uri="{FF2B5EF4-FFF2-40B4-BE49-F238E27FC236}">
                <a16:creationId xmlns:a16="http://schemas.microsoft.com/office/drawing/2014/main" id="{1D5B7B7A-329C-7DCB-F252-0C47DF767693}"/>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096000" y="3929911"/>
            <a:ext cx="3673113" cy="2754835"/>
          </a:xfrm>
          <a:prstGeom prst="rect">
            <a:avLst/>
          </a:prstGeom>
        </p:spPr>
      </p:pic>
    </p:spTree>
    <p:extLst>
      <p:ext uri="{BB962C8B-B14F-4D97-AF65-F5344CB8AC3E}">
        <p14:creationId xmlns:p14="http://schemas.microsoft.com/office/powerpoint/2010/main" val="3010335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6233" fill="hold"/>
                                        <p:tgtEl>
                                          <p:spTgt spid="5"/>
                                        </p:tgtEl>
                                      </p:cBhvr>
                                    </p:cmd>
                                  </p:childTnLst>
                                </p:cTn>
                              </p:par>
                              <p:par>
                                <p:cTn id="7" presetID="1" presetClass="mediacall" presetSubtype="0" fill="hold" nodeType="withEffect">
                                  <p:stCondLst>
                                    <p:cond delay="0"/>
                                  </p:stCondLst>
                                  <p:childTnLst>
                                    <p:cmd type="call" cmd="playFrom(0.0)">
                                      <p:cBhvr>
                                        <p:cTn id="8" dur="4933"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9" fill="hold" display="0">
                  <p:stCondLst>
                    <p:cond delay="indefinite"/>
                  </p:stCondLst>
                </p:cTn>
                <p:tgtEl>
                  <p:spTgt spid="5"/>
                </p:tgtEl>
              </p:cMediaNode>
            </p:video>
            <p:video>
              <p:cMediaNode vol="80000">
                <p:cTn id="10" fill="hold" display="0">
                  <p:stCondLst>
                    <p:cond delay="indefinite"/>
                  </p:stCondLst>
                </p:cTn>
                <p:tgtEl>
                  <p:spTgt spid="6"/>
                </p:tgtEl>
              </p:cMediaNode>
            </p:video>
            <p:seq concurrent="1" nextAc="seek">
              <p:cTn id="11" restart="whenNotActive" fill="hold" evtFilter="cancelBubble" nodeType="interactiveSeq">
                <p:stCondLst>
                  <p:cond evt="onClick" delay="0">
                    <p:tgtEl>
                      <p:spTgt spid="6"/>
                    </p:tgtEl>
                  </p:cond>
                </p:stCondLst>
                <p:endSync evt="end" delay="0">
                  <p:rtn val="all"/>
                </p:endSync>
                <p:childTnLst>
                  <p:par>
                    <p:cTn id="12" fill="hold">
                      <p:stCondLst>
                        <p:cond delay="0"/>
                      </p:stCondLst>
                      <p:childTnLst>
                        <p:par>
                          <p:cTn id="13" fill="hold">
                            <p:stCondLst>
                              <p:cond delay="0"/>
                            </p:stCondLst>
                            <p:childTnLst>
                              <p:par>
                                <p:cTn id="14" presetID="2" presetClass="mediacall" presetSubtype="0" fill="hold" nodeType="withEffect">
                                  <p:stCondLst>
                                    <p:cond delay="0"/>
                                  </p:stCondLst>
                                  <p:childTnLst>
                                    <p:cmd type="call" cmd="togglePause">
                                      <p:cBhvr>
                                        <p:cTn id="15"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A812B17B-E696-4521-898B-DA34E9346A89}"/>
              </a:ext>
            </a:extLst>
          </p:cNvPr>
          <p:cNvSpPr/>
          <p:nvPr/>
        </p:nvSpPr>
        <p:spPr>
          <a:xfrm>
            <a:off x="2557777" y="1985060"/>
            <a:ext cx="6799198" cy="1569660"/>
          </a:xfrm>
          <a:prstGeom prst="rect">
            <a:avLst/>
          </a:prstGeom>
          <a:noFill/>
        </p:spPr>
        <p:txBody>
          <a:bodyPr wrap="square" lIns="91440" tIns="45720" rIns="91440" bIns="45720">
            <a:spAutoFit/>
          </a:bodyPr>
          <a:lstStyle/>
          <a:p>
            <a:pPr algn="ctr"/>
            <a:r>
              <a:rPr lang="zh-CN" altLang="en-US" sz="9600" b="1"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Times New Roman" panose="02020603050405020304" pitchFamily="18" charset="0"/>
                <a:ea typeface="微软雅黑" panose="020B0503020204020204" pitchFamily="34" charset="-122"/>
                <a:sym typeface="Times New Roman" panose="02020603050405020304" pitchFamily="18" charset="0"/>
              </a:rPr>
              <a:t>感</a:t>
            </a:r>
            <a:r>
              <a:rPr lang="zh-CN" altLang="en-US" sz="9600" b="1"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Times New Roman" panose="02020603050405020304" pitchFamily="18" charset="0"/>
                <a:ea typeface="微软雅黑" panose="020B0503020204020204" pitchFamily="34" charset="-122"/>
                <a:sym typeface="Times New Roman" panose="02020603050405020304" pitchFamily="18" charset="0"/>
              </a:rPr>
              <a:t>谢观看</a:t>
            </a:r>
          </a:p>
        </p:txBody>
      </p:sp>
      <p:sp>
        <p:nvSpPr>
          <p:cNvPr id="5" name="矩形 4">
            <a:extLst>
              <a:ext uri="{FF2B5EF4-FFF2-40B4-BE49-F238E27FC236}">
                <a16:creationId xmlns:a16="http://schemas.microsoft.com/office/drawing/2014/main" id="{5A30405E-3AC6-4FD5-9120-0F96FD0F6ED7}"/>
              </a:ext>
            </a:extLst>
          </p:cNvPr>
          <p:cNvSpPr/>
          <p:nvPr/>
        </p:nvSpPr>
        <p:spPr>
          <a:xfrm>
            <a:off x="2425893" y="3554720"/>
            <a:ext cx="7062966" cy="830997"/>
          </a:xfrm>
          <a:prstGeom prst="rect">
            <a:avLst/>
          </a:prstGeom>
          <a:noFill/>
        </p:spPr>
        <p:txBody>
          <a:bodyPr wrap="square" lIns="91440" tIns="45720" rIns="91440" bIns="45720">
            <a:spAutoFit/>
          </a:bodyPr>
          <a:lstStyle/>
          <a:p>
            <a:pPr algn="ctr"/>
            <a:r>
              <a:rPr lang="en-US" altLang="zh-CN" sz="48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Times New Roman" panose="02020603050405020304" pitchFamily="18" charset="0"/>
                <a:ea typeface="微软雅黑" panose="020B0503020204020204" pitchFamily="34" charset="-122"/>
                <a:sym typeface="Times New Roman" panose="02020603050405020304" pitchFamily="18" charset="0"/>
              </a:rPr>
              <a:t>Thanks for watching</a:t>
            </a:r>
            <a:endParaRPr lang="zh-CN" altLang="en-US" sz="48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Times New Roman" panose="02020603050405020304" pitchFamily="18" charset="0"/>
              <a:ea typeface="微软雅黑" panose="020B0503020204020204" pitchFamily="34" charset="-122"/>
              <a:sym typeface="Times New Roman" panose="02020603050405020304" pitchFamily="18" charset="0"/>
            </a:endParaRPr>
          </a:p>
        </p:txBody>
      </p:sp>
    </p:spTree>
    <p:extLst>
      <p:ext uri="{BB962C8B-B14F-4D97-AF65-F5344CB8AC3E}">
        <p14:creationId xmlns:p14="http://schemas.microsoft.com/office/powerpoint/2010/main" val="4418965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直接连接符 7">
            <a:extLst>
              <a:ext uri="{FF2B5EF4-FFF2-40B4-BE49-F238E27FC236}">
                <a16:creationId xmlns:a16="http://schemas.microsoft.com/office/drawing/2014/main" id="{8DE241B9-2252-4B85-9935-6225541D2B82}"/>
              </a:ext>
            </a:extLst>
          </p:cNvPr>
          <p:cNvCxnSpPr>
            <a:cxnSpLocks/>
          </p:cNvCxnSpPr>
          <p:nvPr/>
        </p:nvCxnSpPr>
        <p:spPr>
          <a:xfrm>
            <a:off x="1465384" y="1946031"/>
            <a:ext cx="9072000" cy="0"/>
          </a:xfrm>
          <a:prstGeom prst="line">
            <a:avLst/>
          </a:prstGeom>
        </p:spPr>
        <p:style>
          <a:lnRef idx="3">
            <a:schemeClr val="accent1"/>
          </a:lnRef>
          <a:fillRef idx="0">
            <a:schemeClr val="accent1"/>
          </a:fillRef>
          <a:effectRef idx="2">
            <a:schemeClr val="accent1"/>
          </a:effectRef>
          <a:fontRef idx="minor">
            <a:schemeClr val="tx1"/>
          </a:fontRef>
        </p:style>
      </p:cxnSp>
      <p:sp>
        <p:nvSpPr>
          <p:cNvPr id="20" name="矩形: 圆角 19">
            <a:extLst>
              <a:ext uri="{FF2B5EF4-FFF2-40B4-BE49-F238E27FC236}">
                <a16:creationId xmlns:a16="http://schemas.microsoft.com/office/drawing/2014/main" id="{4016381A-20E1-41F0-AA38-DAAE3F650CB5}"/>
              </a:ext>
            </a:extLst>
          </p:cNvPr>
          <p:cNvSpPr/>
          <p:nvPr/>
        </p:nvSpPr>
        <p:spPr>
          <a:xfrm>
            <a:off x="3749521" y="2969468"/>
            <a:ext cx="1084443" cy="108444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b="1" dirty="0">
                <a:latin typeface="Times New Roman" panose="02020603050405020304" pitchFamily="18" charset="0"/>
                <a:ea typeface="微软雅黑" panose="020B0503020204020204" pitchFamily="34" charset="-122"/>
                <a:sym typeface="Times New Roman" panose="02020603050405020304" pitchFamily="18" charset="0"/>
              </a:rPr>
              <a:t>1</a:t>
            </a:r>
            <a:endParaRPr lang="zh-CN" altLang="en-US" sz="4000" b="1" dirty="0">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22" name="矩形 21">
            <a:extLst>
              <a:ext uri="{FF2B5EF4-FFF2-40B4-BE49-F238E27FC236}">
                <a16:creationId xmlns:a16="http://schemas.microsoft.com/office/drawing/2014/main" id="{3800B996-4575-4F4B-A48E-1038CC41EA0B}"/>
              </a:ext>
            </a:extLst>
          </p:cNvPr>
          <p:cNvSpPr/>
          <p:nvPr/>
        </p:nvSpPr>
        <p:spPr>
          <a:xfrm>
            <a:off x="1465384" y="1859692"/>
            <a:ext cx="752654" cy="863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24" name="文本框 23">
            <a:extLst>
              <a:ext uri="{FF2B5EF4-FFF2-40B4-BE49-F238E27FC236}">
                <a16:creationId xmlns:a16="http://schemas.microsoft.com/office/drawing/2014/main" id="{7E485CF1-A1D5-446A-A7CA-CF7F07EFA76E}"/>
              </a:ext>
            </a:extLst>
          </p:cNvPr>
          <p:cNvSpPr txBox="1"/>
          <p:nvPr/>
        </p:nvSpPr>
        <p:spPr>
          <a:xfrm>
            <a:off x="1225438" y="642036"/>
            <a:ext cx="1985199" cy="923330"/>
          </a:xfrm>
          <a:prstGeom prst="rect">
            <a:avLst/>
          </a:prstGeom>
          <a:noFill/>
        </p:spPr>
        <p:txBody>
          <a:bodyPr wrap="square" rtlCol="0">
            <a:spAutoFit/>
          </a:bodyPr>
          <a:lstStyle/>
          <a:p>
            <a:r>
              <a:rPr lang="zh-CN" altLang="en-US" sz="5400" dirty="0">
                <a:latin typeface="Times New Roman" panose="02020603050405020304" pitchFamily="18" charset="0"/>
                <a:ea typeface="微软雅黑" panose="020B0503020204020204" pitchFamily="34" charset="-122"/>
                <a:sym typeface="Times New Roman" panose="02020603050405020304" pitchFamily="18" charset="0"/>
              </a:rPr>
              <a:t>目录</a:t>
            </a:r>
            <a:endParaRPr lang="en-US" altLang="zh-CN" sz="5400" dirty="0">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26" name="文本框 25">
            <a:extLst>
              <a:ext uri="{FF2B5EF4-FFF2-40B4-BE49-F238E27FC236}">
                <a16:creationId xmlns:a16="http://schemas.microsoft.com/office/drawing/2014/main" id="{B85AF171-227F-4F69-9135-E63C80E78435}"/>
              </a:ext>
            </a:extLst>
          </p:cNvPr>
          <p:cNvSpPr txBox="1"/>
          <p:nvPr/>
        </p:nvSpPr>
        <p:spPr>
          <a:xfrm>
            <a:off x="1360782" y="1525665"/>
            <a:ext cx="1390124" cy="369332"/>
          </a:xfrm>
          <a:prstGeom prst="rect">
            <a:avLst/>
          </a:prstGeom>
          <a:noFill/>
        </p:spPr>
        <p:txBody>
          <a:bodyPr wrap="none" rtlCol="0">
            <a:spAutoFit/>
          </a:bodyPr>
          <a:lstStyle/>
          <a:p>
            <a:r>
              <a:rPr lang="en-US" altLang="zh-CN" dirty="0">
                <a:latin typeface="Times New Roman" panose="02020603050405020304" pitchFamily="18" charset="0"/>
                <a:ea typeface="微软雅黑" panose="020B0503020204020204" pitchFamily="34" charset="-122"/>
                <a:sym typeface="Times New Roman" panose="02020603050405020304" pitchFamily="18" charset="0"/>
              </a:rPr>
              <a:t>CONTENTS</a:t>
            </a:r>
            <a:endParaRPr lang="zh-CN" altLang="en-US" dirty="0">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30" name="矩形: 圆角 29">
            <a:extLst>
              <a:ext uri="{FF2B5EF4-FFF2-40B4-BE49-F238E27FC236}">
                <a16:creationId xmlns:a16="http://schemas.microsoft.com/office/drawing/2014/main" id="{DAE4CB51-6A52-47CD-9D7A-288907BDC98A}"/>
              </a:ext>
            </a:extLst>
          </p:cNvPr>
          <p:cNvSpPr/>
          <p:nvPr/>
        </p:nvSpPr>
        <p:spPr>
          <a:xfrm>
            <a:off x="6758053" y="2969468"/>
            <a:ext cx="1084443" cy="108444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b="1" dirty="0">
                <a:latin typeface="Times New Roman" panose="02020603050405020304" pitchFamily="18" charset="0"/>
                <a:ea typeface="微软雅黑" panose="020B0503020204020204" pitchFamily="34" charset="-122"/>
                <a:sym typeface="Times New Roman" panose="02020603050405020304" pitchFamily="18" charset="0"/>
              </a:rPr>
              <a:t>2</a:t>
            </a:r>
            <a:endParaRPr lang="zh-CN" altLang="en-US" sz="4000" b="1" dirty="0">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36" name="文本框 35">
            <a:extLst>
              <a:ext uri="{FF2B5EF4-FFF2-40B4-BE49-F238E27FC236}">
                <a16:creationId xmlns:a16="http://schemas.microsoft.com/office/drawing/2014/main" id="{F68C3DC4-A520-4A1B-BBB7-DCB4D32230F4}"/>
              </a:ext>
            </a:extLst>
          </p:cNvPr>
          <p:cNvSpPr txBox="1"/>
          <p:nvPr/>
        </p:nvSpPr>
        <p:spPr>
          <a:xfrm>
            <a:off x="3307774" y="4328594"/>
            <a:ext cx="2057484" cy="646331"/>
          </a:xfrm>
          <a:prstGeom prst="rect">
            <a:avLst/>
          </a:prstGeom>
          <a:noFill/>
        </p:spPr>
        <p:txBody>
          <a:bodyPr wrap="square" rtlCol="0">
            <a:spAutoFit/>
          </a:bodyPr>
          <a:lstStyle/>
          <a:p>
            <a:pPr algn="ctr"/>
            <a:r>
              <a:rPr lang="zh-CN" altLang="en-US" sz="3600">
                <a:latin typeface="Times New Roman" panose="02020603050405020304" pitchFamily="18" charset="0"/>
                <a:ea typeface="微软雅黑" panose="020B0503020204020204" pitchFamily="34" charset="-122"/>
                <a:sym typeface="Times New Roman" panose="02020603050405020304" pitchFamily="18" charset="0"/>
              </a:rPr>
              <a:t>实验内容</a:t>
            </a:r>
            <a:endParaRPr lang="zh-CN" altLang="en-US" sz="3600" dirty="0">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39" name="文本框 38">
            <a:extLst>
              <a:ext uri="{FF2B5EF4-FFF2-40B4-BE49-F238E27FC236}">
                <a16:creationId xmlns:a16="http://schemas.microsoft.com/office/drawing/2014/main" id="{D4848E93-0BC0-419D-8167-D4799385D9D6}"/>
              </a:ext>
            </a:extLst>
          </p:cNvPr>
          <p:cNvSpPr txBox="1"/>
          <p:nvPr/>
        </p:nvSpPr>
        <p:spPr>
          <a:xfrm>
            <a:off x="6271532" y="4331525"/>
            <a:ext cx="2057484" cy="646331"/>
          </a:xfrm>
          <a:prstGeom prst="rect">
            <a:avLst/>
          </a:prstGeom>
          <a:noFill/>
        </p:spPr>
        <p:txBody>
          <a:bodyPr wrap="square" rtlCol="0">
            <a:spAutoFit/>
          </a:bodyPr>
          <a:lstStyle/>
          <a:p>
            <a:pPr algn="ctr"/>
            <a:r>
              <a:rPr lang="zh-CN" altLang="en-US" sz="3600" dirty="0">
                <a:latin typeface="Times New Roman" panose="02020603050405020304" pitchFamily="18" charset="0"/>
                <a:ea typeface="微软雅黑" panose="020B0503020204020204" pitchFamily="34" charset="-122"/>
                <a:sym typeface="Times New Roman" panose="02020603050405020304" pitchFamily="18" charset="0"/>
              </a:rPr>
              <a:t>实验结果</a:t>
            </a:r>
            <a:endParaRPr lang="en-US" altLang="zh-CN" sz="3600" dirty="0">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41" name="梯形 40">
            <a:extLst>
              <a:ext uri="{FF2B5EF4-FFF2-40B4-BE49-F238E27FC236}">
                <a16:creationId xmlns:a16="http://schemas.microsoft.com/office/drawing/2014/main" id="{1C57026A-30EE-432B-A7D0-62AD7633EA1D}"/>
              </a:ext>
            </a:extLst>
          </p:cNvPr>
          <p:cNvSpPr/>
          <p:nvPr/>
        </p:nvSpPr>
        <p:spPr>
          <a:xfrm flipV="1">
            <a:off x="1465384" y="5730916"/>
            <a:ext cx="9071381" cy="45719"/>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Tree>
    <p:extLst>
      <p:ext uri="{BB962C8B-B14F-4D97-AF65-F5344CB8AC3E}">
        <p14:creationId xmlns:p14="http://schemas.microsoft.com/office/powerpoint/2010/main" val="4084607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14354A87-2539-790D-0AEB-706F95FB94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5648325" cy="6858000"/>
          </a:xfrm>
          <a:prstGeom prst="rect">
            <a:avLst/>
          </a:prstGeom>
        </p:spPr>
      </p:pic>
      <p:sp>
        <p:nvSpPr>
          <p:cNvPr id="9" name="矩形 8">
            <a:extLst>
              <a:ext uri="{FF2B5EF4-FFF2-40B4-BE49-F238E27FC236}">
                <a16:creationId xmlns:a16="http://schemas.microsoft.com/office/drawing/2014/main" id="{502D8F84-58A1-4044-9DC7-0192F7E208C1}"/>
              </a:ext>
            </a:extLst>
          </p:cNvPr>
          <p:cNvSpPr/>
          <p:nvPr/>
        </p:nvSpPr>
        <p:spPr>
          <a:xfrm>
            <a:off x="6274255" y="2525810"/>
            <a:ext cx="4809423" cy="1323439"/>
          </a:xfrm>
          <a:prstGeom prst="rect">
            <a:avLst/>
          </a:prstGeom>
          <a:noFill/>
        </p:spPr>
        <p:txBody>
          <a:bodyPr wrap="square" lIns="91440" tIns="45720" rIns="91440" bIns="45720">
            <a:spAutoFit/>
          </a:bodyPr>
          <a:lstStyle/>
          <a:p>
            <a:pPr algn="ctr"/>
            <a:r>
              <a:rPr lang="zh-CN" altLang="en-US" sz="80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Times New Roman" panose="02020603050405020304" pitchFamily="18" charset="0"/>
                <a:ea typeface="微软雅黑" panose="020B0503020204020204" pitchFamily="34" charset="-122"/>
                <a:cs typeface="更纱黑体 SC Semibold" panose="020B0702040504020204" pitchFamily="34" charset="-122"/>
                <a:sym typeface="Times New Roman" panose="02020603050405020304" pitchFamily="18" charset="0"/>
              </a:rPr>
              <a:t>实验内容</a:t>
            </a:r>
            <a:endParaRPr lang="zh-CN" altLang="en-US" sz="80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Times New Roman" panose="02020603050405020304" pitchFamily="18" charset="0"/>
              <a:ea typeface="微软雅黑" panose="020B0503020204020204" pitchFamily="34" charset="-122"/>
              <a:cs typeface="更纱黑体 SC Semibold" panose="020B0702040504020204" pitchFamily="34" charset="-122"/>
              <a:sym typeface="Times New Roman" panose="02020603050405020304" pitchFamily="18" charset="0"/>
            </a:endParaRPr>
          </a:p>
        </p:txBody>
      </p:sp>
      <p:sp>
        <p:nvSpPr>
          <p:cNvPr id="8" name="矩形 7">
            <a:extLst>
              <a:ext uri="{FF2B5EF4-FFF2-40B4-BE49-F238E27FC236}">
                <a16:creationId xmlns:a16="http://schemas.microsoft.com/office/drawing/2014/main" id="{9E349C12-C5D7-48F0-82F5-03E710436EC1}"/>
              </a:ext>
            </a:extLst>
          </p:cNvPr>
          <p:cNvSpPr/>
          <p:nvPr/>
        </p:nvSpPr>
        <p:spPr>
          <a:xfrm>
            <a:off x="269853" y="2302496"/>
            <a:ext cx="4215520" cy="1015663"/>
          </a:xfrm>
          <a:prstGeom prst="rect">
            <a:avLst/>
          </a:prstGeom>
          <a:noFill/>
        </p:spPr>
        <p:txBody>
          <a:bodyPr wrap="square" lIns="91440" tIns="45720" rIns="91440" bIns="45720">
            <a:spAutoFit/>
          </a:bodyPr>
          <a:lstStyle/>
          <a:p>
            <a:pPr algn="ctr"/>
            <a:r>
              <a:rPr lang="en-US" altLang="zh-CN" sz="60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Times New Roman" panose="02020603050405020304" pitchFamily="18" charset="0"/>
                <a:ea typeface="微软雅黑" panose="020B0503020204020204" pitchFamily="34" charset="-122"/>
                <a:sym typeface="Times New Roman" panose="02020603050405020304" pitchFamily="18" charset="0"/>
              </a:rPr>
              <a:t>PART 1</a:t>
            </a:r>
            <a:endParaRPr lang="zh-CN" altLang="en-US" sz="60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2" name="文本框 1">
            <a:extLst>
              <a:ext uri="{FF2B5EF4-FFF2-40B4-BE49-F238E27FC236}">
                <a16:creationId xmlns:a16="http://schemas.microsoft.com/office/drawing/2014/main" id="{9D466AD0-41B4-FBCD-45A5-CB7AE9D054E3}"/>
              </a:ext>
            </a:extLst>
          </p:cNvPr>
          <p:cNvSpPr txBox="1"/>
          <p:nvPr/>
        </p:nvSpPr>
        <p:spPr>
          <a:xfrm>
            <a:off x="5151665" y="5044436"/>
            <a:ext cx="7339692" cy="1709892"/>
          </a:xfrm>
          <a:prstGeom prst="rect">
            <a:avLst/>
          </a:prstGeom>
          <a:noFill/>
        </p:spPr>
        <p:txBody>
          <a:bodyPr wrap="square" rtlCol="0">
            <a:spAutoFit/>
          </a:bodyPr>
          <a:lstStyle/>
          <a:p>
            <a:pPr algn="l">
              <a:lnSpc>
                <a:spcPct val="150000"/>
              </a:lnSpc>
            </a:pPr>
            <a:r>
              <a:rPr lang="en-US" altLang="zh-CN" sz="1800" b="0" i="0" u="none" strike="noStrike" baseline="0" dirty="0">
                <a:latin typeface="LMRoman10-Regular-Identity-H"/>
              </a:rPr>
              <a:t>• Visual Studio Code 1.73.1</a:t>
            </a:r>
          </a:p>
          <a:p>
            <a:pPr algn="l">
              <a:lnSpc>
                <a:spcPct val="150000"/>
              </a:lnSpc>
            </a:pPr>
            <a:r>
              <a:rPr lang="en-US" altLang="zh-CN" sz="1800" b="0" i="0" u="none" strike="noStrike" baseline="0" dirty="0">
                <a:latin typeface="LMRoman10-Regular-Identity-H"/>
              </a:rPr>
              <a:t>• OS: Windows 11 22H2</a:t>
            </a:r>
          </a:p>
          <a:p>
            <a:pPr algn="l">
              <a:lnSpc>
                <a:spcPct val="150000"/>
              </a:lnSpc>
            </a:pPr>
            <a:r>
              <a:rPr lang="en-US" altLang="zh-CN" sz="1800" b="0" i="0" u="none" strike="noStrike" baseline="0" dirty="0">
                <a:latin typeface="LMRoman10-Regular-Identity-H"/>
              </a:rPr>
              <a:t>• CPU: 12th Gen Intel(R) Core(TM) i7-12700H 2.30 GHz</a:t>
            </a:r>
          </a:p>
          <a:p>
            <a:pPr algn="l">
              <a:lnSpc>
                <a:spcPct val="150000"/>
              </a:lnSpc>
            </a:pPr>
            <a:r>
              <a:rPr lang="en-US" altLang="zh-CN" sz="1800" b="0" i="0" u="none" strike="noStrike" baseline="0" dirty="0">
                <a:latin typeface="LMRoman10-Regular-Identity-H"/>
              </a:rPr>
              <a:t>• Packages: python 3.9.12, </a:t>
            </a:r>
            <a:r>
              <a:rPr lang="en-US" altLang="zh-CN" sz="1800" b="0" i="0" u="none" strike="noStrike" baseline="0" dirty="0" err="1">
                <a:latin typeface="LMRoman10-Regular-Identity-H"/>
              </a:rPr>
              <a:t>opencv</a:t>
            </a:r>
            <a:r>
              <a:rPr lang="en-US" altLang="zh-CN" sz="1800" b="0" i="0" u="none" strike="noStrike" baseline="0" dirty="0">
                <a:latin typeface="LMRoman10-Regular-Identity-H"/>
              </a:rPr>
              <a:t> 4.6.0.66, </a:t>
            </a:r>
            <a:r>
              <a:rPr lang="en-US" altLang="zh-CN" sz="1800" b="0" i="0" u="none" strike="noStrike" baseline="0" dirty="0" err="1">
                <a:latin typeface="LMRoman10-Regular-Identity-H"/>
              </a:rPr>
              <a:t>numpy</a:t>
            </a:r>
            <a:r>
              <a:rPr lang="en-US" altLang="zh-CN" sz="1800" b="0" i="0" u="none" strike="noStrike" baseline="0" dirty="0">
                <a:latin typeface="LMRoman10-Regular-Identity-H"/>
              </a:rPr>
              <a:t> 1.21.5</a:t>
            </a:r>
            <a:r>
              <a:rPr lang="en-US" altLang="zh-CN" dirty="0">
                <a:latin typeface="LMRoman10-Regular-Identity-H"/>
              </a:rPr>
              <a:t>,</a:t>
            </a:r>
            <a:r>
              <a:rPr lang="zh-CN" altLang="en-US" dirty="0">
                <a:latin typeface="LMRoman10-Regular-Identity-H"/>
              </a:rPr>
              <a:t> </a:t>
            </a:r>
            <a:r>
              <a:rPr lang="en-US" altLang="zh-CN" sz="1800" b="0" i="0" u="none" strike="noStrike" baseline="0" dirty="0" err="1">
                <a:latin typeface="LMRoman10-Regular-Identity-H"/>
              </a:rPr>
              <a:t>dlib</a:t>
            </a:r>
            <a:r>
              <a:rPr lang="en-US" altLang="zh-CN" sz="1800" b="0" i="0" u="none" strike="noStrike" baseline="0" dirty="0">
                <a:latin typeface="LMRoman10-Regular-Identity-H"/>
              </a:rPr>
              <a:t> 19.24.0</a:t>
            </a:r>
            <a:endParaRPr lang="zh-CN" altLang="en-US" sz="1100" dirty="0">
              <a:latin typeface="Times New Roman" panose="02020603050405020304" pitchFamily="18" charset="0"/>
              <a:ea typeface="微软雅黑" panose="020B0503020204020204" pitchFamily="34" charset="-122"/>
              <a:sym typeface="Times New Roman" panose="02020603050405020304" pitchFamily="18" charset="0"/>
            </a:endParaRPr>
          </a:p>
        </p:txBody>
      </p:sp>
    </p:spTree>
    <p:extLst>
      <p:ext uri="{BB962C8B-B14F-4D97-AF65-F5344CB8AC3E}">
        <p14:creationId xmlns:p14="http://schemas.microsoft.com/office/powerpoint/2010/main" val="40773239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577D8E09-E967-440B-838C-6EE3EB5540BB}"/>
              </a:ext>
            </a:extLst>
          </p:cNvPr>
          <p:cNvSpPr>
            <a:spLocks noGrp="1"/>
          </p:cNvSpPr>
          <p:nvPr>
            <p:ph type="body" idx="13"/>
          </p:nvPr>
        </p:nvSpPr>
        <p:spPr>
          <a:xfrm>
            <a:off x="1097899" y="253874"/>
            <a:ext cx="1934002" cy="605909"/>
          </a:xfrm>
        </p:spPr>
        <p:txBody>
          <a:bodyPr/>
          <a:lstStyle/>
          <a:p>
            <a:r>
              <a:rPr lang="zh-CN" altLang="en-US" dirty="0">
                <a:latin typeface="Times New Roman" panose="02020603050405020304" pitchFamily="18" charset="0"/>
                <a:ea typeface="微软雅黑" panose="020B0503020204020204" pitchFamily="34" charset="-122"/>
                <a:sym typeface="Times New Roman" panose="02020603050405020304" pitchFamily="18" charset="0"/>
              </a:rPr>
              <a:t>实验过程</a:t>
            </a:r>
          </a:p>
        </p:txBody>
      </p:sp>
      <p:sp>
        <p:nvSpPr>
          <p:cNvPr id="7" name="矩形: 圆角 6">
            <a:extLst>
              <a:ext uri="{FF2B5EF4-FFF2-40B4-BE49-F238E27FC236}">
                <a16:creationId xmlns:a16="http://schemas.microsoft.com/office/drawing/2014/main" id="{B2FC142C-88F2-F5FD-F58C-B3538B072F92}"/>
              </a:ext>
            </a:extLst>
          </p:cNvPr>
          <p:cNvSpPr/>
          <p:nvPr/>
        </p:nvSpPr>
        <p:spPr>
          <a:xfrm>
            <a:off x="960571" y="2096999"/>
            <a:ext cx="1486556" cy="1174763"/>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zh-CN" altLang="en-US" sz="2400" b="1" dirty="0">
                <a:latin typeface="Times New Roman" panose="02020603050405020304" pitchFamily="18" charset="0"/>
                <a:ea typeface="微软雅黑" panose="020B0503020204020204" pitchFamily="34" charset="-122"/>
                <a:sym typeface="Times New Roman" panose="02020603050405020304" pitchFamily="18" charset="0"/>
              </a:rPr>
              <a:t>人脸图像采集</a:t>
            </a:r>
            <a:endParaRPr lang="en-US" altLang="zh-CN" sz="2400" b="1" dirty="0">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9" name="矩形: 圆角 8">
            <a:extLst>
              <a:ext uri="{FF2B5EF4-FFF2-40B4-BE49-F238E27FC236}">
                <a16:creationId xmlns:a16="http://schemas.microsoft.com/office/drawing/2014/main" id="{092D76BA-64DB-5DF0-8E30-4B4D67179A48}"/>
              </a:ext>
            </a:extLst>
          </p:cNvPr>
          <p:cNvSpPr/>
          <p:nvPr/>
        </p:nvSpPr>
        <p:spPr>
          <a:xfrm>
            <a:off x="2099866" y="4030457"/>
            <a:ext cx="2007315" cy="1174763"/>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zh-CN" altLang="en-US" sz="2400" b="1" dirty="0">
                <a:latin typeface="Times New Roman" panose="02020603050405020304" pitchFamily="18" charset="0"/>
                <a:ea typeface="微软雅黑" panose="020B0503020204020204" pitchFamily="34" charset="-122"/>
                <a:sym typeface="Times New Roman" panose="02020603050405020304" pitchFamily="18" charset="0"/>
              </a:rPr>
              <a:t>特征提取</a:t>
            </a:r>
            <a:endParaRPr lang="en-US" altLang="zh-CN" sz="2400" b="1" dirty="0">
              <a:latin typeface="Times New Roman" panose="02020603050405020304" pitchFamily="18" charset="0"/>
              <a:ea typeface="微软雅黑" panose="020B0503020204020204" pitchFamily="34" charset="-122"/>
              <a:sym typeface="Times New Roman" panose="02020603050405020304" pitchFamily="18" charset="0"/>
            </a:endParaRPr>
          </a:p>
          <a:p>
            <a:pPr algn="ctr"/>
            <a:r>
              <a:rPr lang="zh-CN" altLang="en-US" sz="2400" b="1" dirty="0">
                <a:latin typeface="Times New Roman" panose="02020603050405020304" pitchFamily="18" charset="0"/>
                <a:ea typeface="微软雅黑" panose="020B0503020204020204" pitchFamily="34" charset="-122"/>
                <a:sym typeface="Times New Roman" panose="02020603050405020304" pitchFamily="18" charset="0"/>
              </a:rPr>
              <a:t>构建数据库</a:t>
            </a:r>
          </a:p>
        </p:txBody>
      </p:sp>
      <p:sp>
        <p:nvSpPr>
          <p:cNvPr id="10" name="矩形: 圆角 9">
            <a:extLst>
              <a:ext uri="{FF2B5EF4-FFF2-40B4-BE49-F238E27FC236}">
                <a16:creationId xmlns:a16="http://schemas.microsoft.com/office/drawing/2014/main" id="{163B1842-95D8-FC6D-9528-522D6DEE5283}"/>
              </a:ext>
            </a:extLst>
          </p:cNvPr>
          <p:cNvSpPr/>
          <p:nvPr/>
        </p:nvSpPr>
        <p:spPr>
          <a:xfrm>
            <a:off x="4395030" y="2096998"/>
            <a:ext cx="1633492" cy="1174763"/>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zh-CN" altLang="en-US" sz="2400" b="1" dirty="0">
                <a:latin typeface="Times New Roman" panose="02020603050405020304" pitchFamily="18" charset="0"/>
                <a:ea typeface="微软雅黑" panose="020B0503020204020204" pitchFamily="34" charset="-122"/>
                <a:sym typeface="Times New Roman" panose="02020603050405020304" pitchFamily="18" charset="0"/>
              </a:rPr>
              <a:t>接收</a:t>
            </a:r>
            <a:endParaRPr lang="en-US" altLang="zh-CN" sz="2400" b="1" dirty="0">
              <a:latin typeface="Times New Roman" panose="02020603050405020304" pitchFamily="18" charset="0"/>
              <a:ea typeface="微软雅黑" panose="020B0503020204020204" pitchFamily="34" charset="-122"/>
              <a:sym typeface="Times New Roman" panose="02020603050405020304" pitchFamily="18" charset="0"/>
            </a:endParaRPr>
          </a:p>
          <a:p>
            <a:pPr algn="ctr"/>
            <a:r>
              <a:rPr lang="zh-CN" altLang="en-US" sz="2400" b="1" dirty="0">
                <a:latin typeface="Times New Roman" panose="02020603050405020304" pitchFamily="18" charset="0"/>
                <a:ea typeface="微软雅黑" panose="020B0503020204020204" pitchFamily="34" charset="-122"/>
                <a:sym typeface="Times New Roman" panose="02020603050405020304" pitchFamily="18" charset="0"/>
              </a:rPr>
              <a:t>视频流</a:t>
            </a:r>
          </a:p>
        </p:txBody>
      </p:sp>
      <p:sp>
        <p:nvSpPr>
          <p:cNvPr id="11" name="矩形: 圆角 10">
            <a:extLst>
              <a:ext uri="{FF2B5EF4-FFF2-40B4-BE49-F238E27FC236}">
                <a16:creationId xmlns:a16="http://schemas.microsoft.com/office/drawing/2014/main" id="{CA42C20D-8E98-7858-C76C-B1C198F55A2C}"/>
              </a:ext>
            </a:extLst>
          </p:cNvPr>
          <p:cNvSpPr/>
          <p:nvPr/>
        </p:nvSpPr>
        <p:spPr>
          <a:xfrm>
            <a:off x="6169198" y="4030455"/>
            <a:ext cx="1462983" cy="1174763"/>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zh-CN" altLang="en-US" sz="2400" b="1" dirty="0">
                <a:latin typeface="Times New Roman" panose="02020603050405020304" pitchFamily="18" charset="0"/>
                <a:ea typeface="微软雅黑" panose="020B0503020204020204" pitchFamily="34" charset="-122"/>
                <a:sym typeface="Times New Roman" panose="02020603050405020304" pitchFamily="18" charset="0"/>
              </a:rPr>
              <a:t>人脸</a:t>
            </a:r>
            <a:endParaRPr lang="en-US" altLang="zh-CN" sz="2400" b="1" dirty="0">
              <a:latin typeface="Times New Roman" panose="02020603050405020304" pitchFamily="18" charset="0"/>
              <a:ea typeface="微软雅黑" panose="020B0503020204020204" pitchFamily="34" charset="-122"/>
              <a:sym typeface="Times New Roman" panose="02020603050405020304" pitchFamily="18" charset="0"/>
            </a:endParaRPr>
          </a:p>
          <a:p>
            <a:pPr algn="ctr"/>
            <a:r>
              <a:rPr lang="zh-CN" altLang="en-US" sz="2400" b="1" dirty="0">
                <a:latin typeface="Times New Roman" panose="02020603050405020304" pitchFamily="18" charset="0"/>
                <a:ea typeface="微软雅黑" panose="020B0503020204020204" pitchFamily="34" charset="-122"/>
                <a:sym typeface="Times New Roman" panose="02020603050405020304" pitchFamily="18" charset="0"/>
              </a:rPr>
              <a:t>识别</a:t>
            </a:r>
          </a:p>
        </p:txBody>
      </p:sp>
      <p:sp>
        <p:nvSpPr>
          <p:cNvPr id="15" name="箭头: 右 14">
            <a:extLst>
              <a:ext uri="{FF2B5EF4-FFF2-40B4-BE49-F238E27FC236}">
                <a16:creationId xmlns:a16="http://schemas.microsoft.com/office/drawing/2014/main" id="{A00E9366-6758-BF25-373A-2A2C25E54BB3}"/>
              </a:ext>
            </a:extLst>
          </p:cNvPr>
          <p:cNvSpPr/>
          <p:nvPr/>
        </p:nvSpPr>
        <p:spPr>
          <a:xfrm rot="2700000">
            <a:off x="2341315" y="3305673"/>
            <a:ext cx="587199" cy="605909"/>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3" name="文本占位符 1">
            <a:extLst>
              <a:ext uri="{FF2B5EF4-FFF2-40B4-BE49-F238E27FC236}">
                <a16:creationId xmlns:a16="http://schemas.microsoft.com/office/drawing/2014/main" id="{578DC056-FEB8-8EF7-6B8F-397F5EA1478D}"/>
              </a:ext>
            </a:extLst>
          </p:cNvPr>
          <p:cNvSpPr txBox="1">
            <a:spLocks/>
          </p:cNvSpPr>
          <p:nvPr>
            <p:custDataLst>
              <p:tags r:id="rId1"/>
            </p:custDataLst>
          </p:nvPr>
        </p:nvSpPr>
        <p:spPr>
          <a:xfrm>
            <a:off x="1097899" y="253874"/>
            <a:ext cx="1934002" cy="605909"/>
          </a:xfrm>
          <a:prstGeom prst="roundRect">
            <a:avLst>
              <a:gd name="adj" fmla="val 50000"/>
            </a:avLst>
          </a:prstGeom>
          <a:solidFill>
            <a:schemeClr val="accent1"/>
          </a:solidFill>
        </p:spPr>
        <p:txBody>
          <a:bodyPr vert="horz" wrap="none" lIns="72000" tIns="0" rIns="252000" bIns="0" rtlCol="0" anchor="ctr"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800" kern="1200" spc="0">
                <a:solidFill>
                  <a:srgbClr val="FFFFFF"/>
                </a:solidFill>
                <a:latin typeface="宋体" panose="02010600030101010101" pitchFamily="2" charset="-122"/>
                <a:ea typeface="宋体" panose="02010600030101010101" pitchFamily="2" charset="-122"/>
                <a:cs typeface="+mn-cs"/>
                <a:sym typeface="思源宋体 CN Heavy" panose="02020900000000000000" pitchFamily="18" charset="-122"/>
              </a:defRPr>
            </a:lvl1pPr>
            <a:lvl2pPr marL="457200" indent="-22860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22860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22860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22860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a:latin typeface="Times New Roman" panose="02020603050405020304" pitchFamily="18" charset="0"/>
                <a:ea typeface="微软雅黑" panose="020B0503020204020204" pitchFamily="34" charset="-122"/>
                <a:sym typeface="Times New Roman" panose="02020603050405020304" pitchFamily="18" charset="0"/>
              </a:rPr>
              <a:t>实验内容</a:t>
            </a:r>
            <a:endParaRPr lang="zh-CN" altLang="en-US" dirty="0">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4" name="矩形: 圆角 3">
            <a:extLst>
              <a:ext uri="{FF2B5EF4-FFF2-40B4-BE49-F238E27FC236}">
                <a16:creationId xmlns:a16="http://schemas.microsoft.com/office/drawing/2014/main" id="{7AE9FD32-52F1-8B90-14DF-97057F1F95D9}"/>
              </a:ext>
            </a:extLst>
          </p:cNvPr>
          <p:cNvSpPr/>
          <p:nvPr/>
        </p:nvSpPr>
        <p:spPr>
          <a:xfrm>
            <a:off x="7909748" y="2096998"/>
            <a:ext cx="1462983" cy="1174763"/>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zh-CN" altLang="en-US" sz="2400" b="1" dirty="0">
                <a:latin typeface="Times New Roman" panose="02020603050405020304" pitchFamily="18" charset="0"/>
                <a:ea typeface="微软雅黑" panose="020B0503020204020204" pitchFamily="34" charset="-122"/>
                <a:sym typeface="Times New Roman" panose="02020603050405020304" pitchFamily="18" charset="0"/>
              </a:rPr>
              <a:t>动态轨迹跟踪</a:t>
            </a:r>
          </a:p>
        </p:txBody>
      </p:sp>
      <p:sp>
        <p:nvSpPr>
          <p:cNvPr id="5" name="矩形: 圆角 4">
            <a:extLst>
              <a:ext uri="{FF2B5EF4-FFF2-40B4-BE49-F238E27FC236}">
                <a16:creationId xmlns:a16="http://schemas.microsoft.com/office/drawing/2014/main" id="{91BFCA24-2B26-1C32-4DD0-321EF24931EB}"/>
              </a:ext>
            </a:extLst>
          </p:cNvPr>
          <p:cNvSpPr/>
          <p:nvPr/>
        </p:nvSpPr>
        <p:spPr>
          <a:xfrm>
            <a:off x="9806605" y="3970498"/>
            <a:ext cx="1462983" cy="1174763"/>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zh-CN" altLang="en-US" sz="2400" b="1">
                <a:latin typeface="Times New Roman" panose="02020603050405020304" pitchFamily="18" charset="0"/>
                <a:ea typeface="微软雅黑" panose="020B0503020204020204" pitchFamily="34" charset="-122"/>
                <a:sym typeface="Times New Roman" panose="02020603050405020304" pitchFamily="18" charset="0"/>
              </a:rPr>
              <a:t>输出</a:t>
            </a:r>
            <a:endParaRPr lang="en-US" altLang="zh-CN" sz="2400" b="1">
              <a:latin typeface="Times New Roman" panose="02020603050405020304" pitchFamily="18" charset="0"/>
              <a:ea typeface="微软雅黑" panose="020B0503020204020204" pitchFamily="34" charset="-122"/>
              <a:sym typeface="Times New Roman" panose="02020603050405020304" pitchFamily="18" charset="0"/>
            </a:endParaRPr>
          </a:p>
          <a:p>
            <a:pPr algn="ctr"/>
            <a:r>
              <a:rPr lang="zh-CN" altLang="en-US" sz="2400" b="1">
                <a:latin typeface="Times New Roman" panose="02020603050405020304" pitchFamily="18" charset="0"/>
                <a:ea typeface="微软雅黑" panose="020B0503020204020204" pitchFamily="34" charset="-122"/>
                <a:sym typeface="Times New Roman" panose="02020603050405020304" pitchFamily="18" charset="0"/>
              </a:rPr>
              <a:t>显示</a:t>
            </a:r>
            <a:endParaRPr lang="zh-CN" altLang="en-US" sz="2400" b="1" dirty="0">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6" name="箭头: 右 5">
            <a:extLst>
              <a:ext uri="{FF2B5EF4-FFF2-40B4-BE49-F238E27FC236}">
                <a16:creationId xmlns:a16="http://schemas.microsoft.com/office/drawing/2014/main" id="{7CA94377-A0B3-3AA4-59DB-52D215871284}"/>
              </a:ext>
            </a:extLst>
          </p:cNvPr>
          <p:cNvSpPr/>
          <p:nvPr/>
        </p:nvSpPr>
        <p:spPr>
          <a:xfrm rot="-2700000">
            <a:off x="3867820" y="3259838"/>
            <a:ext cx="587199" cy="605909"/>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8" name="箭头: 右 7">
            <a:extLst>
              <a:ext uri="{FF2B5EF4-FFF2-40B4-BE49-F238E27FC236}">
                <a16:creationId xmlns:a16="http://schemas.microsoft.com/office/drawing/2014/main" id="{8A598F9D-E018-16D6-1ACE-12A75336F60D}"/>
              </a:ext>
            </a:extLst>
          </p:cNvPr>
          <p:cNvSpPr/>
          <p:nvPr/>
        </p:nvSpPr>
        <p:spPr>
          <a:xfrm rot="2700000">
            <a:off x="5871222" y="3366167"/>
            <a:ext cx="587199" cy="605909"/>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6" name="箭头: 右 15">
            <a:extLst>
              <a:ext uri="{FF2B5EF4-FFF2-40B4-BE49-F238E27FC236}">
                <a16:creationId xmlns:a16="http://schemas.microsoft.com/office/drawing/2014/main" id="{3F258688-3226-CE43-5BDC-688F0B8DB90D}"/>
              </a:ext>
            </a:extLst>
          </p:cNvPr>
          <p:cNvSpPr/>
          <p:nvPr/>
        </p:nvSpPr>
        <p:spPr>
          <a:xfrm rot="-2700000">
            <a:off x="7409266" y="3259837"/>
            <a:ext cx="587199" cy="605909"/>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7" name="箭头: 右 16">
            <a:extLst>
              <a:ext uri="{FF2B5EF4-FFF2-40B4-BE49-F238E27FC236}">
                <a16:creationId xmlns:a16="http://schemas.microsoft.com/office/drawing/2014/main" id="{4A74F016-A7B9-7040-23FD-97CE3E405EE5}"/>
              </a:ext>
            </a:extLst>
          </p:cNvPr>
          <p:cNvSpPr/>
          <p:nvPr/>
        </p:nvSpPr>
        <p:spPr>
          <a:xfrm rot="2700000">
            <a:off x="9376707" y="3325236"/>
            <a:ext cx="587199" cy="605909"/>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Tree>
    <p:extLst>
      <p:ext uri="{BB962C8B-B14F-4D97-AF65-F5344CB8AC3E}">
        <p14:creationId xmlns:p14="http://schemas.microsoft.com/office/powerpoint/2010/main" val="33841289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87F3B32D-E3A3-9A39-4C33-1BEBB3E8A75A}"/>
              </a:ext>
            </a:extLst>
          </p:cNvPr>
          <p:cNvSpPr>
            <a:spLocks noGrp="1"/>
          </p:cNvSpPr>
          <p:nvPr>
            <p:ph type="body" idx="13"/>
          </p:nvPr>
        </p:nvSpPr>
        <p:spPr>
          <a:xfrm>
            <a:off x="1097899" y="253874"/>
            <a:ext cx="2692389" cy="605909"/>
          </a:xfrm>
        </p:spPr>
        <p:txBody>
          <a:bodyPr/>
          <a:lstStyle/>
          <a:p>
            <a:r>
              <a:rPr lang="zh-CN" altLang="en-US" dirty="0">
                <a:latin typeface="Times New Roman" panose="02020603050405020304" pitchFamily="18" charset="0"/>
                <a:ea typeface="微软雅黑" panose="020B0503020204020204" pitchFamily="34" charset="-122"/>
                <a:sym typeface="Times New Roman" panose="02020603050405020304" pitchFamily="18" charset="0"/>
              </a:rPr>
              <a:t>人脸图像采集</a:t>
            </a:r>
          </a:p>
        </p:txBody>
      </p:sp>
      <p:sp>
        <p:nvSpPr>
          <p:cNvPr id="3" name="文本框 2">
            <a:extLst>
              <a:ext uri="{FF2B5EF4-FFF2-40B4-BE49-F238E27FC236}">
                <a16:creationId xmlns:a16="http://schemas.microsoft.com/office/drawing/2014/main" id="{E07D338D-A5DC-04D1-12DD-787E886DC627}"/>
              </a:ext>
            </a:extLst>
          </p:cNvPr>
          <p:cNvSpPr txBox="1"/>
          <p:nvPr/>
        </p:nvSpPr>
        <p:spPr>
          <a:xfrm>
            <a:off x="424701" y="2437075"/>
            <a:ext cx="5037206" cy="2346091"/>
          </a:xfrm>
          <a:prstGeom prst="rect">
            <a:avLst/>
          </a:prstGeom>
          <a:noFill/>
        </p:spPr>
        <p:txBody>
          <a:bodyPr wrap="square" rtlCol="0">
            <a:spAutoFit/>
          </a:bodyPr>
          <a:lstStyle/>
          <a:p>
            <a:pPr algn="just">
              <a:lnSpc>
                <a:spcPct val="150000"/>
              </a:lnSpc>
            </a:pPr>
            <a:r>
              <a:rPr lang="zh-CN" altLang="en-US" sz="2000" b="0" i="0" u="none" strike="noStrike" baseline="0" dirty="0">
                <a:latin typeface="Times New Roman" panose="02020603050405020304" pitchFamily="18" charset="0"/>
                <a:ea typeface="微软雅黑" panose="020B0503020204020204" pitchFamily="34" charset="-122"/>
                <a:sym typeface="Times New Roman" panose="02020603050405020304" pitchFamily="18" charset="0"/>
              </a:rPr>
              <a:t>为了实现人脸识别的任务，我们首先对人脸图像进行了抓取并建立数据库保存对应人脸特征信息。我们在视频流或从网络抓取不同人脸特征，并保存为 </a:t>
            </a:r>
            <a:r>
              <a:rPr lang="en-US" altLang="zh-CN" sz="2000" b="0" i="0" u="none" strike="noStrike" baseline="0" dirty="0">
                <a:latin typeface="Times New Roman" panose="02020603050405020304" pitchFamily="18" charset="0"/>
                <a:ea typeface="微软雅黑" panose="020B0503020204020204" pitchFamily="34" charset="-122"/>
                <a:sym typeface="Times New Roman" panose="02020603050405020304" pitchFamily="18" charset="0"/>
              </a:rPr>
              <a:t>480</a:t>
            </a:r>
            <a:r>
              <a:rPr lang="en-US" altLang="zh-CN" sz="2000" b="0" i="1" u="none" strike="noStrike" baseline="0" dirty="0">
                <a:latin typeface="Times New Roman" panose="02020603050405020304" pitchFamily="18" charset="0"/>
                <a:ea typeface="微软雅黑" panose="020B0503020204020204" pitchFamily="34" charset="-122"/>
                <a:sym typeface="Times New Roman" panose="02020603050405020304" pitchFamily="18" charset="0"/>
              </a:rPr>
              <a:t>×</a:t>
            </a:r>
            <a:r>
              <a:rPr lang="en-US" altLang="zh-CN" sz="2000" b="0" i="0" u="none" strike="noStrike" baseline="0" dirty="0">
                <a:latin typeface="Times New Roman" panose="02020603050405020304" pitchFamily="18" charset="0"/>
                <a:ea typeface="微软雅黑" panose="020B0503020204020204" pitchFamily="34" charset="-122"/>
                <a:sym typeface="Times New Roman" panose="02020603050405020304" pitchFamily="18" charset="0"/>
              </a:rPr>
              <a:t>480 </a:t>
            </a:r>
            <a:r>
              <a:rPr lang="zh-CN" altLang="en-US" sz="2000" b="0" i="0" u="none" strike="noStrike" baseline="0" dirty="0">
                <a:latin typeface="Times New Roman" panose="02020603050405020304" pitchFamily="18" charset="0"/>
                <a:ea typeface="微软雅黑" panose="020B0503020204020204" pitchFamily="34" charset="-122"/>
                <a:sym typeface="Times New Roman" panose="02020603050405020304" pitchFamily="18" charset="0"/>
              </a:rPr>
              <a:t>大小的图片文件各 </a:t>
            </a:r>
            <a:r>
              <a:rPr lang="en-US" altLang="zh-CN" sz="2000" b="0" i="0" u="none" strike="noStrike" baseline="0" dirty="0">
                <a:latin typeface="Times New Roman" panose="02020603050405020304" pitchFamily="18" charset="0"/>
                <a:ea typeface="微软雅黑" panose="020B0503020204020204" pitchFamily="34" charset="-122"/>
                <a:sym typeface="Times New Roman" panose="02020603050405020304" pitchFamily="18" charset="0"/>
              </a:rPr>
              <a:t>20 </a:t>
            </a:r>
            <a:r>
              <a:rPr lang="zh-CN" altLang="en-US" sz="2000" b="0" i="0" u="none" strike="noStrike" baseline="0" dirty="0">
                <a:latin typeface="Times New Roman" panose="02020603050405020304" pitchFamily="18" charset="0"/>
                <a:ea typeface="微软雅黑" panose="020B0503020204020204" pitchFamily="34" charset="-122"/>
                <a:sym typeface="Times New Roman" panose="02020603050405020304" pitchFamily="18" charset="0"/>
              </a:rPr>
              <a:t>张</a:t>
            </a:r>
            <a:endParaRPr lang="zh-CN" altLang="en-US" sz="2400" dirty="0">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5" name="文本框 4">
            <a:extLst>
              <a:ext uri="{FF2B5EF4-FFF2-40B4-BE49-F238E27FC236}">
                <a16:creationId xmlns:a16="http://schemas.microsoft.com/office/drawing/2014/main" id="{4BBA1415-4FC0-2824-70C4-79B0031003F3}"/>
              </a:ext>
            </a:extLst>
          </p:cNvPr>
          <p:cNvSpPr txBox="1"/>
          <p:nvPr/>
        </p:nvSpPr>
        <p:spPr>
          <a:xfrm>
            <a:off x="7982174" y="2635248"/>
            <a:ext cx="3173506" cy="369332"/>
          </a:xfrm>
          <a:prstGeom prst="rect">
            <a:avLst/>
          </a:prstGeom>
          <a:noFill/>
        </p:spPr>
        <p:txBody>
          <a:bodyPr wrap="square" rtlCol="0">
            <a:spAutoFit/>
          </a:bodyPr>
          <a:lstStyle/>
          <a:p>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0" name="文本框 9">
            <a:extLst>
              <a:ext uri="{FF2B5EF4-FFF2-40B4-BE49-F238E27FC236}">
                <a16:creationId xmlns:a16="http://schemas.microsoft.com/office/drawing/2014/main" id="{73EBEE68-E68A-C165-74A0-3645F0EF551A}"/>
              </a:ext>
            </a:extLst>
          </p:cNvPr>
          <p:cNvSpPr txBox="1"/>
          <p:nvPr/>
        </p:nvSpPr>
        <p:spPr>
          <a:xfrm>
            <a:off x="5180238" y="498802"/>
            <a:ext cx="8070397" cy="6494085"/>
          </a:xfrm>
          <a:prstGeom prst="rect">
            <a:avLst/>
          </a:prstGeom>
          <a:noFill/>
        </p:spPr>
        <p:txBody>
          <a:bodyPr wrap="square">
            <a:spAutoFit/>
          </a:bodyPr>
          <a:lstStyle/>
          <a:p>
            <a:r>
              <a:rPr lang="en-US" altLang="zh-CN" sz="1600" b="0" dirty="0">
                <a:solidFill>
                  <a:srgbClr val="1F377F"/>
                </a:solidFill>
                <a:effectLst/>
                <a:latin typeface="Consolas" panose="020B0609020204030204" pitchFamily="49" charset="0"/>
              </a:rPr>
              <a:t>detector</a:t>
            </a:r>
            <a:r>
              <a:rPr lang="en-US" altLang="zh-CN" sz="1600" b="0" dirty="0">
                <a:solidFill>
                  <a:srgbClr val="000000"/>
                </a:solidFill>
                <a:effectLst/>
                <a:latin typeface="Consolas" panose="020B0609020204030204" pitchFamily="49" charset="0"/>
              </a:rPr>
              <a:t> = </a:t>
            </a:r>
            <a:r>
              <a:rPr lang="en-US" altLang="zh-CN" sz="1600" b="0" dirty="0" err="1">
                <a:solidFill>
                  <a:srgbClr val="000000"/>
                </a:solidFill>
                <a:effectLst/>
                <a:latin typeface="Consolas" panose="020B0609020204030204" pitchFamily="49" charset="0"/>
              </a:rPr>
              <a:t>dlib.get_frontal_face_detector</a:t>
            </a:r>
            <a:r>
              <a:rPr lang="en-US" altLang="zh-CN" sz="1600" b="0" dirty="0">
                <a:solidFill>
                  <a:srgbClr val="000000"/>
                </a:solidFill>
                <a:effectLst/>
                <a:latin typeface="Consolas" panose="020B0609020204030204" pitchFamily="49" charset="0"/>
              </a:rPr>
              <a:t>()</a:t>
            </a:r>
          </a:p>
          <a:p>
            <a:r>
              <a:rPr lang="en-US" altLang="zh-CN" sz="1600" b="0" dirty="0">
                <a:solidFill>
                  <a:srgbClr val="1F377F"/>
                </a:solidFill>
                <a:effectLst/>
                <a:latin typeface="Consolas" panose="020B0609020204030204" pitchFamily="49" charset="0"/>
              </a:rPr>
              <a:t>camera</a:t>
            </a:r>
            <a:r>
              <a:rPr lang="en-US" altLang="zh-CN" sz="1600" b="0" dirty="0">
                <a:solidFill>
                  <a:srgbClr val="000000"/>
                </a:solidFill>
                <a:effectLst/>
                <a:latin typeface="Consolas" panose="020B0609020204030204" pitchFamily="49" charset="0"/>
              </a:rPr>
              <a:t> = cv2.VideoCapture(</a:t>
            </a:r>
            <a:r>
              <a:rPr lang="en-US" altLang="zh-CN" sz="1600" b="0" dirty="0">
                <a:solidFill>
                  <a:srgbClr val="098658"/>
                </a:solidFill>
                <a:effectLst/>
                <a:latin typeface="Consolas" panose="020B0609020204030204" pitchFamily="49" charset="0"/>
              </a:rPr>
              <a:t>0</a:t>
            </a:r>
            <a:r>
              <a:rPr lang="en-US" altLang="zh-CN" sz="1600" b="0" dirty="0">
                <a:solidFill>
                  <a:srgbClr val="000000"/>
                </a:solidFill>
                <a:effectLst/>
                <a:latin typeface="Consolas" panose="020B0609020204030204" pitchFamily="49" charset="0"/>
              </a:rPr>
              <a:t>)</a:t>
            </a:r>
          </a:p>
          <a:p>
            <a:r>
              <a:rPr lang="en-US" altLang="zh-CN" sz="1600" b="0" dirty="0">
                <a:solidFill>
                  <a:srgbClr val="1F377F"/>
                </a:solidFill>
                <a:effectLst/>
                <a:latin typeface="Consolas" panose="020B0609020204030204" pitchFamily="49" charset="0"/>
              </a:rPr>
              <a:t>index</a:t>
            </a:r>
            <a:r>
              <a:rPr lang="en-US" altLang="zh-CN" sz="1600" b="0" dirty="0">
                <a:solidFill>
                  <a:srgbClr val="000000"/>
                </a:solidFill>
                <a:effectLst/>
                <a:latin typeface="Consolas" panose="020B0609020204030204" pitchFamily="49" charset="0"/>
              </a:rPr>
              <a:t> = </a:t>
            </a:r>
            <a:r>
              <a:rPr lang="en-US" altLang="zh-CN" sz="1600" b="0" dirty="0">
                <a:solidFill>
                  <a:srgbClr val="098658"/>
                </a:solidFill>
                <a:effectLst/>
                <a:latin typeface="Consolas" panose="020B0609020204030204" pitchFamily="49" charset="0"/>
              </a:rPr>
              <a:t>1</a:t>
            </a:r>
            <a:endParaRPr lang="en-US" altLang="zh-CN" sz="1600" b="0" dirty="0">
              <a:solidFill>
                <a:srgbClr val="000000"/>
              </a:solidFill>
              <a:effectLst/>
              <a:latin typeface="Consolas" panose="020B0609020204030204" pitchFamily="49" charset="0"/>
            </a:endParaRPr>
          </a:p>
          <a:p>
            <a:r>
              <a:rPr lang="en-US" altLang="zh-CN" sz="1600" b="0" dirty="0">
                <a:solidFill>
                  <a:srgbClr val="8F08C4"/>
                </a:solidFill>
                <a:effectLst/>
                <a:latin typeface="Consolas" panose="020B0609020204030204" pitchFamily="49" charset="0"/>
              </a:rPr>
              <a:t>while</a:t>
            </a:r>
            <a:r>
              <a:rPr lang="en-US" altLang="zh-CN" sz="1600" b="0" dirty="0">
                <a:solidFill>
                  <a:srgbClr val="000000"/>
                </a:solidFill>
                <a:effectLst/>
                <a:latin typeface="Consolas" panose="020B0609020204030204" pitchFamily="49" charset="0"/>
              </a:rPr>
              <a:t> </a:t>
            </a:r>
            <a:r>
              <a:rPr lang="en-US" altLang="zh-CN" sz="1600" b="0" dirty="0">
                <a:solidFill>
                  <a:srgbClr val="0000FF"/>
                </a:solidFill>
                <a:effectLst/>
                <a:latin typeface="Consolas" panose="020B0609020204030204" pitchFamily="49" charset="0"/>
              </a:rPr>
              <a:t>True</a:t>
            </a:r>
            <a:r>
              <a:rPr lang="en-US" altLang="zh-CN" sz="1600" b="0" dirty="0">
                <a:solidFill>
                  <a:srgbClr val="000000"/>
                </a:solidFill>
                <a:effectLst/>
                <a:latin typeface="Consolas" panose="020B0609020204030204" pitchFamily="49" charset="0"/>
              </a:rPr>
              <a:t>:</a:t>
            </a:r>
          </a:p>
          <a:p>
            <a:r>
              <a:rPr lang="en-US" altLang="zh-CN" sz="1600" b="0" dirty="0">
                <a:solidFill>
                  <a:srgbClr val="000000"/>
                </a:solidFill>
                <a:effectLst/>
                <a:latin typeface="Consolas" panose="020B0609020204030204" pitchFamily="49" charset="0"/>
              </a:rPr>
              <a:t>    </a:t>
            </a:r>
            <a:r>
              <a:rPr lang="en-US" altLang="zh-CN" sz="1600" b="0" dirty="0">
                <a:solidFill>
                  <a:srgbClr val="8F08C4"/>
                </a:solidFill>
                <a:effectLst/>
                <a:latin typeface="Consolas" panose="020B0609020204030204" pitchFamily="49" charset="0"/>
              </a:rPr>
              <a:t>if</a:t>
            </a:r>
            <a:r>
              <a:rPr lang="en-US" altLang="zh-CN" sz="1600" b="0" dirty="0">
                <a:solidFill>
                  <a:srgbClr val="000000"/>
                </a:solidFill>
                <a:effectLst/>
                <a:latin typeface="Consolas" panose="020B0609020204030204" pitchFamily="49" charset="0"/>
              </a:rPr>
              <a:t> (</a:t>
            </a:r>
            <a:r>
              <a:rPr lang="en-US" altLang="zh-CN" sz="1600" b="0" dirty="0">
                <a:solidFill>
                  <a:srgbClr val="1F377F"/>
                </a:solidFill>
                <a:effectLst/>
                <a:latin typeface="Consolas" panose="020B0609020204030204" pitchFamily="49" charset="0"/>
              </a:rPr>
              <a:t>index</a:t>
            </a:r>
            <a:r>
              <a:rPr lang="en-US" altLang="zh-CN" sz="1600" b="0" dirty="0">
                <a:solidFill>
                  <a:srgbClr val="000000"/>
                </a:solidFill>
                <a:effectLst/>
                <a:latin typeface="Consolas" panose="020B0609020204030204" pitchFamily="49" charset="0"/>
              </a:rPr>
              <a:t> &lt;= </a:t>
            </a:r>
            <a:r>
              <a:rPr lang="en-US" altLang="zh-CN" sz="1600" b="0" dirty="0">
                <a:solidFill>
                  <a:srgbClr val="098658"/>
                </a:solidFill>
                <a:effectLst/>
                <a:latin typeface="Consolas" panose="020B0609020204030204" pitchFamily="49" charset="0"/>
              </a:rPr>
              <a:t>20</a:t>
            </a:r>
            <a:r>
              <a:rPr lang="en-US" altLang="zh-CN" sz="1600" b="0" dirty="0">
                <a:solidFill>
                  <a:srgbClr val="000000"/>
                </a:solidFill>
                <a:effectLst/>
                <a:latin typeface="Consolas" panose="020B0609020204030204" pitchFamily="49" charset="0"/>
              </a:rPr>
              <a:t>):</a:t>
            </a:r>
          </a:p>
          <a:p>
            <a:r>
              <a:rPr lang="en-US" altLang="zh-CN" sz="1600" b="0" dirty="0">
                <a:solidFill>
                  <a:srgbClr val="000000"/>
                </a:solidFill>
                <a:effectLst/>
                <a:latin typeface="Consolas" panose="020B0609020204030204" pitchFamily="49" charset="0"/>
              </a:rPr>
              <a:t>        </a:t>
            </a:r>
            <a:r>
              <a:rPr lang="en-US" altLang="zh-CN" sz="1600" b="0" dirty="0">
                <a:solidFill>
                  <a:srgbClr val="1F377F"/>
                </a:solidFill>
                <a:effectLst/>
                <a:latin typeface="Consolas" panose="020B0609020204030204" pitchFamily="49" charset="0"/>
              </a:rPr>
              <a:t>success</a:t>
            </a:r>
            <a:r>
              <a:rPr lang="en-US" altLang="zh-CN" sz="1600" b="0" dirty="0">
                <a:solidFill>
                  <a:srgbClr val="000000"/>
                </a:solidFill>
                <a:effectLst/>
                <a:latin typeface="Consolas" panose="020B0609020204030204" pitchFamily="49" charset="0"/>
              </a:rPr>
              <a:t>, </a:t>
            </a:r>
            <a:r>
              <a:rPr lang="en-US" altLang="zh-CN" sz="1600" b="0" dirty="0" err="1">
                <a:solidFill>
                  <a:srgbClr val="1F377F"/>
                </a:solidFill>
                <a:effectLst/>
                <a:latin typeface="Consolas" panose="020B0609020204030204" pitchFamily="49" charset="0"/>
              </a:rPr>
              <a:t>img</a:t>
            </a:r>
            <a:r>
              <a:rPr lang="en-US" altLang="zh-CN" sz="1600" b="0" dirty="0">
                <a:solidFill>
                  <a:srgbClr val="000000"/>
                </a:solidFill>
                <a:effectLst/>
                <a:latin typeface="Consolas" panose="020B0609020204030204" pitchFamily="49" charset="0"/>
              </a:rPr>
              <a:t> = </a:t>
            </a:r>
            <a:r>
              <a:rPr lang="en-US" altLang="zh-CN" sz="1600" b="0" dirty="0" err="1">
                <a:solidFill>
                  <a:srgbClr val="1F377F"/>
                </a:solidFill>
                <a:effectLst/>
                <a:latin typeface="Consolas" panose="020B0609020204030204" pitchFamily="49" charset="0"/>
              </a:rPr>
              <a:t>camera</a:t>
            </a:r>
            <a:r>
              <a:rPr lang="en-US" altLang="zh-CN" sz="1600" b="0" dirty="0" err="1">
                <a:solidFill>
                  <a:srgbClr val="000000"/>
                </a:solidFill>
                <a:effectLst/>
                <a:latin typeface="Consolas" panose="020B0609020204030204" pitchFamily="49" charset="0"/>
              </a:rPr>
              <a:t>.read</a:t>
            </a:r>
            <a:r>
              <a:rPr lang="en-US" altLang="zh-CN" sz="1600" b="0" dirty="0">
                <a:solidFill>
                  <a:srgbClr val="000000"/>
                </a:solidFill>
                <a:effectLst/>
                <a:latin typeface="Consolas" panose="020B0609020204030204" pitchFamily="49" charset="0"/>
              </a:rPr>
              <a:t>()</a:t>
            </a:r>
          </a:p>
          <a:p>
            <a:r>
              <a:rPr lang="en-US" altLang="zh-CN" sz="1600" b="0" dirty="0">
                <a:solidFill>
                  <a:srgbClr val="000000"/>
                </a:solidFill>
                <a:effectLst/>
                <a:latin typeface="Consolas" panose="020B0609020204030204" pitchFamily="49" charset="0"/>
              </a:rPr>
              <a:t>        </a:t>
            </a:r>
            <a:r>
              <a:rPr lang="en-US" altLang="zh-CN" sz="1600" b="0" dirty="0" err="1">
                <a:solidFill>
                  <a:srgbClr val="1F377F"/>
                </a:solidFill>
                <a:effectLst/>
                <a:latin typeface="Consolas" panose="020B0609020204030204" pitchFamily="49" charset="0"/>
              </a:rPr>
              <a:t>gray_img</a:t>
            </a:r>
            <a:r>
              <a:rPr lang="en-US" altLang="zh-CN" sz="1600" b="0" dirty="0">
                <a:solidFill>
                  <a:srgbClr val="000000"/>
                </a:solidFill>
                <a:effectLst/>
                <a:latin typeface="Consolas" panose="020B0609020204030204" pitchFamily="49" charset="0"/>
              </a:rPr>
              <a:t> = cv2.</a:t>
            </a:r>
            <a:r>
              <a:rPr lang="en-US" altLang="zh-CN" sz="1600" b="0" dirty="0">
                <a:solidFill>
                  <a:srgbClr val="74531F"/>
                </a:solidFill>
                <a:effectLst/>
                <a:latin typeface="Consolas" panose="020B0609020204030204" pitchFamily="49" charset="0"/>
              </a:rPr>
              <a:t>cvtColor</a:t>
            </a:r>
            <a:r>
              <a:rPr lang="en-US" altLang="zh-CN" sz="1600" b="0" dirty="0">
                <a:solidFill>
                  <a:srgbClr val="000000"/>
                </a:solidFill>
                <a:effectLst/>
                <a:latin typeface="Consolas" panose="020B0609020204030204" pitchFamily="49" charset="0"/>
              </a:rPr>
              <a:t>(</a:t>
            </a:r>
            <a:r>
              <a:rPr lang="en-US" altLang="zh-CN" sz="1600" b="0" dirty="0" err="1">
                <a:solidFill>
                  <a:srgbClr val="1F377F"/>
                </a:solidFill>
                <a:effectLst/>
                <a:latin typeface="Consolas" panose="020B0609020204030204" pitchFamily="49" charset="0"/>
              </a:rPr>
              <a:t>img</a:t>
            </a:r>
            <a:r>
              <a:rPr lang="en-US" altLang="zh-CN" sz="1600" b="0" dirty="0">
                <a:solidFill>
                  <a:srgbClr val="000000"/>
                </a:solidFill>
                <a:effectLst/>
                <a:latin typeface="Consolas" panose="020B0609020204030204" pitchFamily="49" charset="0"/>
              </a:rPr>
              <a:t>, cv2.COLOR_BGR2GRAY)</a:t>
            </a:r>
          </a:p>
          <a:p>
            <a:r>
              <a:rPr lang="en-US" altLang="zh-CN" sz="1600" b="0" dirty="0">
                <a:solidFill>
                  <a:srgbClr val="000000"/>
                </a:solidFill>
                <a:effectLst/>
                <a:latin typeface="Consolas" panose="020B0609020204030204" pitchFamily="49" charset="0"/>
              </a:rPr>
              <a:t>        </a:t>
            </a:r>
            <a:r>
              <a:rPr lang="en-US" altLang="zh-CN" sz="1600" b="0" dirty="0">
                <a:solidFill>
                  <a:srgbClr val="1F377F"/>
                </a:solidFill>
                <a:effectLst/>
                <a:latin typeface="Consolas" panose="020B0609020204030204" pitchFamily="49" charset="0"/>
              </a:rPr>
              <a:t>dets</a:t>
            </a:r>
            <a:r>
              <a:rPr lang="en-US" altLang="zh-CN" sz="1600" b="0" dirty="0">
                <a:solidFill>
                  <a:srgbClr val="000000"/>
                </a:solidFill>
                <a:effectLst/>
                <a:latin typeface="Consolas" panose="020B0609020204030204" pitchFamily="49" charset="0"/>
              </a:rPr>
              <a:t> = </a:t>
            </a:r>
            <a:r>
              <a:rPr lang="en-US" altLang="zh-CN" sz="1600" b="0" dirty="0">
                <a:solidFill>
                  <a:srgbClr val="1F377F"/>
                </a:solidFill>
                <a:effectLst/>
                <a:latin typeface="Consolas" panose="020B0609020204030204" pitchFamily="49" charset="0"/>
              </a:rPr>
              <a:t>detector</a:t>
            </a:r>
            <a:r>
              <a:rPr lang="en-US" altLang="zh-CN" sz="1600" b="0" dirty="0">
                <a:solidFill>
                  <a:srgbClr val="000000"/>
                </a:solidFill>
                <a:effectLst/>
                <a:latin typeface="Consolas" panose="020B0609020204030204" pitchFamily="49" charset="0"/>
              </a:rPr>
              <a:t>(</a:t>
            </a:r>
            <a:r>
              <a:rPr lang="en-US" altLang="zh-CN" sz="1600" b="0" dirty="0" err="1">
                <a:solidFill>
                  <a:srgbClr val="1F377F"/>
                </a:solidFill>
                <a:effectLst/>
                <a:latin typeface="Consolas" panose="020B0609020204030204" pitchFamily="49" charset="0"/>
              </a:rPr>
              <a:t>gray_img</a:t>
            </a:r>
            <a:r>
              <a:rPr lang="en-US" altLang="zh-CN" sz="1600" b="0" dirty="0">
                <a:solidFill>
                  <a:srgbClr val="000000"/>
                </a:solidFill>
                <a:effectLst/>
                <a:latin typeface="Consolas" panose="020B0609020204030204" pitchFamily="49" charset="0"/>
              </a:rPr>
              <a:t>, </a:t>
            </a:r>
            <a:r>
              <a:rPr lang="en-US" altLang="zh-CN" sz="1600" b="0" dirty="0">
                <a:solidFill>
                  <a:srgbClr val="098658"/>
                </a:solidFill>
                <a:effectLst/>
                <a:latin typeface="Consolas" panose="020B0609020204030204" pitchFamily="49" charset="0"/>
              </a:rPr>
              <a:t>1</a:t>
            </a:r>
            <a:r>
              <a:rPr lang="en-US" altLang="zh-CN" sz="1600" b="0" dirty="0">
                <a:solidFill>
                  <a:srgbClr val="000000"/>
                </a:solidFill>
                <a:effectLst/>
                <a:latin typeface="Consolas" panose="020B0609020204030204" pitchFamily="49" charset="0"/>
              </a:rPr>
              <a:t>)</a:t>
            </a:r>
          </a:p>
          <a:p>
            <a:br>
              <a:rPr lang="en-US" altLang="zh-CN" sz="1600" b="0" dirty="0">
                <a:solidFill>
                  <a:srgbClr val="000000"/>
                </a:solidFill>
                <a:effectLst/>
                <a:latin typeface="Consolas" panose="020B0609020204030204" pitchFamily="49" charset="0"/>
              </a:rPr>
            </a:br>
            <a:r>
              <a:rPr lang="en-US" altLang="zh-CN" sz="1600" b="0" dirty="0">
                <a:solidFill>
                  <a:srgbClr val="000000"/>
                </a:solidFill>
                <a:effectLst/>
                <a:latin typeface="Consolas" panose="020B0609020204030204" pitchFamily="49" charset="0"/>
              </a:rPr>
              <a:t>        </a:t>
            </a:r>
            <a:r>
              <a:rPr lang="en-US" altLang="zh-CN" sz="1600" b="0" dirty="0">
                <a:solidFill>
                  <a:srgbClr val="8F08C4"/>
                </a:solidFill>
                <a:effectLst/>
                <a:latin typeface="Consolas" panose="020B0609020204030204" pitchFamily="49" charset="0"/>
              </a:rPr>
              <a:t>for</a:t>
            </a:r>
            <a:r>
              <a:rPr lang="en-US" altLang="zh-CN" sz="1600" b="0" dirty="0">
                <a:solidFill>
                  <a:srgbClr val="000000"/>
                </a:solidFill>
                <a:effectLst/>
                <a:latin typeface="Consolas" panose="020B0609020204030204" pitchFamily="49" charset="0"/>
              </a:rPr>
              <a:t> </a:t>
            </a:r>
            <a:r>
              <a:rPr lang="en-US" altLang="zh-CN" sz="1600" b="0" dirty="0" err="1">
                <a:solidFill>
                  <a:srgbClr val="1F377F"/>
                </a:solidFill>
                <a:effectLst/>
                <a:latin typeface="Consolas" panose="020B0609020204030204" pitchFamily="49" charset="0"/>
              </a:rPr>
              <a:t>i</a:t>
            </a:r>
            <a:r>
              <a:rPr lang="en-US" altLang="zh-CN" sz="1600" b="0" dirty="0">
                <a:solidFill>
                  <a:srgbClr val="000000"/>
                </a:solidFill>
                <a:effectLst/>
                <a:latin typeface="Consolas" panose="020B0609020204030204" pitchFamily="49" charset="0"/>
              </a:rPr>
              <a:t>, </a:t>
            </a:r>
            <a:r>
              <a:rPr lang="en-US" altLang="zh-CN" sz="1600" b="0" dirty="0">
                <a:solidFill>
                  <a:srgbClr val="1F377F"/>
                </a:solidFill>
                <a:effectLst/>
                <a:latin typeface="Consolas" panose="020B0609020204030204" pitchFamily="49" charset="0"/>
              </a:rPr>
              <a:t>d</a:t>
            </a:r>
            <a:r>
              <a:rPr lang="en-US" altLang="zh-CN" sz="1600" b="0" dirty="0">
                <a:solidFill>
                  <a:srgbClr val="000000"/>
                </a:solidFill>
                <a:effectLst/>
                <a:latin typeface="Consolas" panose="020B0609020204030204" pitchFamily="49" charset="0"/>
              </a:rPr>
              <a:t> </a:t>
            </a:r>
            <a:r>
              <a:rPr lang="en-US" altLang="zh-CN" sz="1600" b="0" dirty="0">
                <a:solidFill>
                  <a:srgbClr val="8F08C4"/>
                </a:solidFill>
                <a:effectLst/>
                <a:latin typeface="Consolas" panose="020B0609020204030204" pitchFamily="49" charset="0"/>
              </a:rPr>
              <a:t>in</a:t>
            </a:r>
            <a:r>
              <a:rPr lang="en-US" altLang="zh-CN" sz="1600" b="0" dirty="0">
                <a:solidFill>
                  <a:srgbClr val="000000"/>
                </a:solidFill>
                <a:effectLst/>
                <a:latin typeface="Consolas" panose="020B0609020204030204" pitchFamily="49" charset="0"/>
              </a:rPr>
              <a:t> </a:t>
            </a:r>
            <a:r>
              <a:rPr lang="en-US" altLang="zh-CN" sz="1600" b="0" dirty="0">
                <a:solidFill>
                  <a:srgbClr val="2B91AF"/>
                </a:solidFill>
                <a:effectLst/>
                <a:latin typeface="Consolas" panose="020B0609020204030204" pitchFamily="49" charset="0"/>
              </a:rPr>
              <a:t>enumerate</a:t>
            </a:r>
            <a:r>
              <a:rPr lang="en-US" altLang="zh-CN" sz="1600" b="0" dirty="0">
                <a:solidFill>
                  <a:srgbClr val="000000"/>
                </a:solidFill>
                <a:effectLst/>
                <a:latin typeface="Consolas" panose="020B0609020204030204" pitchFamily="49" charset="0"/>
              </a:rPr>
              <a:t>(</a:t>
            </a:r>
            <a:r>
              <a:rPr lang="en-US" altLang="zh-CN" sz="1600" b="0" dirty="0">
                <a:solidFill>
                  <a:srgbClr val="1F377F"/>
                </a:solidFill>
                <a:effectLst/>
                <a:latin typeface="Consolas" panose="020B0609020204030204" pitchFamily="49" charset="0"/>
              </a:rPr>
              <a:t>dets</a:t>
            </a:r>
            <a:r>
              <a:rPr lang="en-US" altLang="zh-CN" sz="1600" b="0" dirty="0">
                <a:solidFill>
                  <a:srgbClr val="000000"/>
                </a:solidFill>
                <a:effectLst/>
                <a:latin typeface="Consolas" panose="020B0609020204030204" pitchFamily="49" charset="0"/>
              </a:rPr>
              <a:t>):</a:t>
            </a:r>
          </a:p>
          <a:p>
            <a:r>
              <a:rPr lang="en-US" altLang="zh-CN" sz="1600" b="0" dirty="0">
                <a:solidFill>
                  <a:srgbClr val="000000"/>
                </a:solidFill>
                <a:effectLst/>
                <a:latin typeface="Consolas" panose="020B0609020204030204" pitchFamily="49" charset="0"/>
              </a:rPr>
              <a:t>            </a:t>
            </a:r>
            <a:r>
              <a:rPr lang="en-US" altLang="zh-CN" sz="1600" b="0" dirty="0">
                <a:solidFill>
                  <a:srgbClr val="1F377F"/>
                </a:solidFill>
                <a:effectLst/>
                <a:latin typeface="Consolas" panose="020B0609020204030204" pitchFamily="49" charset="0"/>
              </a:rPr>
              <a:t>x1</a:t>
            </a:r>
            <a:r>
              <a:rPr lang="en-US" altLang="zh-CN" sz="1600" b="0" dirty="0">
                <a:solidFill>
                  <a:srgbClr val="000000"/>
                </a:solidFill>
                <a:effectLst/>
                <a:latin typeface="Consolas" panose="020B0609020204030204" pitchFamily="49" charset="0"/>
              </a:rPr>
              <a:t> = </a:t>
            </a:r>
            <a:r>
              <a:rPr lang="en-US" altLang="zh-CN" sz="1600" b="0" dirty="0" err="1">
                <a:solidFill>
                  <a:srgbClr val="1F377F"/>
                </a:solidFill>
                <a:effectLst/>
                <a:latin typeface="Consolas" panose="020B0609020204030204" pitchFamily="49" charset="0"/>
              </a:rPr>
              <a:t>d</a:t>
            </a:r>
            <a:r>
              <a:rPr lang="en-US" altLang="zh-CN" sz="1600" b="0" dirty="0" err="1">
                <a:solidFill>
                  <a:srgbClr val="000000"/>
                </a:solidFill>
                <a:effectLst/>
                <a:latin typeface="Consolas" panose="020B0609020204030204" pitchFamily="49" charset="0"/>
              </a:rPr>
              <a:t>.top</a:t>
            </a:r>
            <a:r>
              <a:rPr lang="en-US" altLang="zh-CN" sz="1600" b="0" dirty="0">
                <a:solidFill>
                  <a:srgbClr val="000000"/>
                </a:solidFill>
                <a:effectLst/>
                <a:latin typeface="Consolas" panose="020B0609020204030204" pitchFamily="49" charset="0"/>
              </a:rPr>
              <a:t>() </a:t>
            </a:r>
            <a:r>
              <a:rPr lang="en-US" altLang="zh-CN" sz="1600" b="0" dirty="0">
                <a:solidFill>
                  <a:srgbClr val="8F08C4"/>
                </a:solidFill>
                <a:effectLst/>
                <a:latin typeface="Consolas" panose="020B0609020204030204" pitchFamily="49" charset="0"/>
              </a:rPr>
              <a:t>if</a:t>
            </a:r>
            <a:r>
              <a:rPr lang="en-US" altLang="zh-CN" sz="1600" b="0" dirty="0">
                <a:solidFill>
                  <a:srgbClr val="000000"/>
                </a:solidFill>
                <a:effectLst/>
                <a:latin typeface="Consolas" panose="020B0609020204030204" pitchFamily="49" charset="0"/>
              </a:rPr>
              <a:t> </a:t>
            </a:r>
            <a:r>
              <a:rPr lang="en-US" altLang="zh-CN" sz="1600" b="0" dirty="0" err="1">
                <a:solidFill>
                  <a:srgbClr val="1F377F"/>
                </a:solidFill>
                <a:effectLst/>
                <a:latin typeface="Consolas" panose="020B0609020204030204" pitchFamily="49" charset="0"/>
              </a:rPr>
              <a:t>d</a:t>
            </a:r>
            <a:r>
              <a:rPr lang="en-US" altLang="zh-CN" sz="1600" b="0" dirty="0" err="1">
                <a:solidFill>
                  <a:srgbClr val="000000"/>
                </a:solidFill>
                <a:effectLst/>
                <a:latin typeface="Consolas" panose="020B0609020204030204" pitchFamily="49" charset="0"/>
              </a:rPr>
              <a:t>.top</a:t>
            </a:r>
            <a:r>
              <a:rPr lang="en-US" altLang="zh-CN" sz="1600" b="0" dirty="0">
                <a:solidFill>
                  <a:srgbClr val="000000"/>
                </a:solidFill>
                <a:effectLst/>
                <a:latin typeface="Consolas" panose="020B0609020204030204" pitchFamily="49" charset="0"/>
              </a:rPr>
              <a:t>() &gt; </a:t>
            </a:r>
            <a:r>
              <a:rPr lang="en-US" altLang="zh-CN" sz="1600" b="0" dirty="0">
                <a:solidFill>
                  <a:srgbClr val="098658"/>
                </a:solidFill>
                <a:effectLst/>
                <a:latin typeface="Consolas" panose="020B0609020204030204" pitchFamily="49" charset="0"/>
              </a:rPr>
              <a:t>0</a:t>
            </a:r>
            <a:r>
              <a:rPr lang="en-US" altLang="zh-CN" sz="1600" b="0" dirty="0">
                <a:solidFill>
                  <a:srgbClr val="000000"/>
                </a:solidFill>
                <a:effectLst/>
                <a:latin typeface="Consolas" panose="020B0609020204030204" pitchFamily="49" charset="0"/>
              </a:rPr>
              <a:t> </a:t>
            </a:r>
            <a:r>
              <a:rPr lang="en-US" altLang="zh-CN" sz="1600" b="0" dirty="0">
                <a:solidFill>
                  <a:srgbClr val="8F08C4"/>
                </a:solidFill>
                <a:effectLst/>
                <a:latin typeface="Consolas" panose="020B0609020204030204" pitchFamily="49" charset="0"/>
              </a:rPr>
              <a:t>else</a:t>
            </a:r>
            <a:r>
              <a:rPr lang="en-US" altLang="zh-CN" sz="1600" b="0" dirty="0">
                <a:solidFill>
                  <a:srgbClr val="000000"/>
                </a:solidFill>
                <a:effectLst/>
                <a:latin typeface="Consolas" panose="020B0609020204030204" pitchFamily="49" charset="0"/>
              </a:rPr>
              <a:t> </a:t>
            </a:r>
            <a:r>
              <a:rPr lang="en-US" altLang="zh-CN" sz="1600" b="0" dirty="0">
                <a:solidFill>
                  <a:srgbClr val="098658"/>
                </a:solidFill>
                <a:effectLst/>
                <a:latin typeface="Consolas" panose="020B0609020204030204" pitchFamily="49" charset="0"/>
              </a:rPr>
              <a:t>0</a:t>
            </a:r>
            <a:endParaRPr lang="en-US" altLang="zh-CN" sz="1600" b="0" dirty="0">
              <a:solidFill>
                <a:srgbClr val="000000"/>
              </a:solidFill>
              <a:effectLst/>
              <a:latin typeface="Consolas" panose="020B0609020204030204" pitchFamily="49" charset="0"/>
            </a:endParaRPr>
          </a:p>
          <a:p>
            <a:r>
              <a:rPr lang="en-US" altLang="zh-CN" sz="1600" b="0" dirty="0">
                <a:solidFill>
                  <a:srgbClr val="000000"/>
                </a:solidFill>
                <a:effectLst/>
                <a:latin typeface="Consolas" panose="020B0609020204030204" pitchFamily="49" charset="0"/>
              </a:rPr>
              <a:t>            </a:t>
            </a:r>
            <a:r>
              <a:rPr lang="en-US" altLang="zh-CN" sz="1600" b="0" dirty="0">
                <a:solidFill>
                  <a:srgbClr val="1F377F"/>
                </a:solidFill>
                <a:effectLst/>
                <a:latin typeface="Consolas" panose="020B0609020204030204" pitchFamily="49" charset="0"/>
              </a:rPr>
              <a:t>y1</a:t>
            </a:r>
            <a:r>
              <a:rPr lang="en-US" altLang="zh-CN" sz="1600" b="0" dirty="0">
                <a:solidFill>
                  <a:srgbClr val="000000"/>
                </a:solidFill>
                <a:effectLst/>
                <a:latin typeface="Consolas" panose="020B0609020204030204" pitchFamily="49" charset="0"/>
              </a:rPr>
              <a:t> = </a:t>
            </a:r>
            <a:r>
              <a:rPr lang="en-US" altLang="zh-CN" sz="1600" b="0" dirty="0" err="1">
                <a:solidFill>
                  <a:srgbClr val="1F377F"/>
                </a:solidFill>
                <a:effectLst/>
                <a:latin typeface="Consolas" panose="020B0609020204030204" pitchFamily="49" charset="0"/>
              </a:rPr>
              <a:t>d</a:t>
            </a:r>
            <a:r>
              <a:rPr lang="en-US" altLang="zh-CN" sz="1600" b="0" dirty="0" err="1">
                <a:solidFill>
                  <a:srgbClr val="000000"/>
                </a:solidFill>
                <a:effectLst/>
                <a:latin typeface="Consolas" panose="020B0609020204030204" pitchFamily="49" charset="0"/>
              </a:rPr>
              <a:t>.bottom</a:t>
            </a:r>
            <a:r>
              <a:rPr lang="en-US" altLang="zh-CN" sz="1600" b="0" dirty="0">
                <a:solidFill>
                  <a:srgbClr val="000000"/>
                </a:solidFill>
                <a:effectLst/>
                <a:latin typeface="Consolas" panose="020B0609020204030204" pitchFamily="49" charset="0"/>
              </a:rPr>
              <a:t>() </a:t>
            </a:r>
            <a:r>
              <a:rPr lang="en-US" altLang="zh-CN" sz="1600" b="0" dirty="0">
                <a:solidFill>
                  <a:srgbClr val="8F08C4"/>
                </a:solidFill>
                <a:effectLst/>
                <a:latin typeface="Consolas" panose="020B0609020204030204" pitchFamily="49" charset="0"/>
              </a:rPr>
              <a:t>if</a:t>
            </a:r>
            <a:r>
              <a:rPr lang="en-US" altLang="zh-CN" sz="1600" b="0" dirty="0">
                <a:solidFill>
                  <a:srgbClr val="000000"/>
                </a:solidFill>
                <a:effectLst/>
                <a:latin typeface="Consolas" panose="020B0609020204030204" pitchFamily="49" charset="0"/>
              </a:rPr>
              <a:t> </a:t>
            </a:r>
            <a:r>
              <a:rPr lang="en-US" altLang="zh-CN" sz="1600" b="0" dirty="0" err="1">
                <a:solidFill>
                  <a:srgbClr val="1F377F"/>
                </a:solidFill>
                <a:effectLst/>
                <a:latin typeface="Consolas" panose="020B0609020204030204" pitchFamily="49" charset="0"/>
              </a:rPr>
              <a:t>d</a:t>
            </a:r>
            <a:r>
              <a:rPr lang="en-US" altLang="zh-CN" sz="1600" b="0" dirty="0" err="1">
                <a:solidFill>
                  <a:srgbClr val="000000"/>
                </a:solidFill>
                <a:effectLst/>
                <a:latin typeface="Consolas" panose="020B0609020204030204" pitchFamily="49" charset="0"/>
              </a:rPr>
              <a:t>.bottom</a:t>
            </a:r>
            <a:r>
              <a:rPr lang="en-US" altLang="zh-CN" sz="1600" b="0" dirty="0">
                <a:solidFill>
                  <a:srgbClr val="000000"/>
                </a:solidFill>
                <a:effectLst/>
                <a:latin typeface="Consolas" panose="020B0609020204030204" pitchFamily="49" charset="0"/>
              </a:rPr>
              <a:t>() &gt; </a:t>
            </a:r>
            <a:r>
              <a:rPr lang="en-US" altLang="zh-CN" sz="1600" b="0" dirty="0">
                <a:solidFill>
                  <a:srgbClr val="098658"/>
                </a:solidFill>
                <a:effectLst/>
                <a:latin typeface="Consolas" panose="020B0609020204030204" pitchFamily="49" charset="0"/>
              </a:rPr>
              <a:t>0</a:t>
            </a:r>
            <a:r>
              <a:rPr lang="en-US" altLang="zh-CN" sz="1600" b="0" dirty="0">
                <a:solidFill>
                  <a:srgbClr val="000000"/>
                </a:solidFill>
                <a:effectLst/>
                <a:latin typeface="Consolas" panose="020B0609020204030204" pitchFamily="49" charset="0"/>
              </a:rPr>
              <a:t> </a:t>
            </a:r>
            <a:r>
              <a:rPr lang="en-US" altLang="zh-CN" sz="1600" b="0" dirty="0">
                <a:solidFill>
                  <a:srgbClr val="8F08C4"/>
                </a:solidFill>
                <a:effectLst/>
                <a:latin typeface="Consolas" panose="020B0609020204030204" pitchFamily="49" charset="0"/>
              </a:rPr>
              <a:t>else</a:t>
            </a:r>
            <a:r>
              <a:rPr lang="en-US" altLang="zh-CN" sz="1600" b="0" dirty="0">
                <a:solidFill>
                  <a:srgbClr val="000000"/>
                </a:solidFill>
                <a:effectLst/>
                <a:latin typeface="Consolas" panose="020B0609020204030204" pitchFamily="49" charset="0"/>
              </a:rPr>
              <a:t> </a:t>
            </a:r>
            <a:r>
              <a:rPr lang="en-US" altLang="zh-CN" sz="1600" b="0" dirty="0">
                <a:solidFill>
                  <a:srgbClr val="098658"/>
                </a:solidFill>
                <a:effectLst/>
                <a:latin typeface="Consolas" panose="020B0609020204030204" pitchFamily="49" charset="0"/>
              </a:rPr>
              <a:t>0</a:t>
            </a:r>
            <a:endParaRPr lang="en-US" altLang="zh-CN" sz="1600" b="0" dirty="0">
              <a:solidFill>
                <a:srgbClr val="000000"/>
              </a:solidFill>
              <a:effectLst/>
              <a:latin typeface="Consolas" panose="020B0609020204030204" pitchFamily="49" charset="0"/>
            </a:endParaRPr>
          </a:p>
          <a:p>
            <a:r>
              <a:rPr lang="en-US" altLang="zh-CN" sz="1600" b="0" dirty="0">
                <a:solidFill>
                  <a:srgbClr val="000000"/>
                </a:solidFill>
                <a:effectLst/>
                <a:latin typeface="Consolas" panose="020B0609020204030204" pitchFamily="49" charset="0"/>
              </a:rPr>
              <a:t>            </a:t>
            </a:r>
            <a:r>
              <a:rPr lang="en-US" altLang="zh-CN" sz="1600" b="0" dirty="0">
                <a:solidFill>
                  <a:srgbClr val="1F377F"/>
                </a:solidFill>
                <a:effectLst/>
                <a:latin typeface="Consolas" panose="020B0609020204030204" pitchFamily="49" charset="0"/>
              </a:rPr>
              <a:t>x2</a:t>
            </a:r>
            <a:r>
              <a:rPr lang="en-US" altLang="zh-CN" sz="1600" b="0" dirty="0">
                <a:solidFill>
                  <a:srgbClr val="000000"/>
                </a:solidFill>
                <a:effectLst/>
                <a:latin typeface="Consolas" panose="020B0609020204030204" pitchFamily="49" charset="0"/>
              </a:rPr>
              <a:t> = </a:t>
            </a:r>
            <a:r>
              <a:rPr lang="en-US" altLang="zh-CN" sz="1600" b="0" dirty="0" err="1">
                <a:solidFill>
                  <a:srgbClr val="1F377F"/>
                </a:solidFill>
                <a:effectLst/>
                <a:latin typeface="Consolas" panose="020B0609020204030204" pitchFamily="49" charset="0"/>
              </a:rPr>
              <a:t>d</a:t>
            </a:r>
            <a:r>
              <a:rPr lang="en-US" altLang="zh-CN" sz="1600" b="0" dirty="0" err="1">
                <a:solidFill>
                  <a:srgbClr val="000000"/>
                </a:solidFill>
                <a:effectLst/>
                <a:latin typeface="Consolas" panose="020B0609020204030204" pitchFamily="49" charset="0"/>
              </a:rPr>
              <a:t>.left</a:t>
            </a:r>
            <a:r>
              <a:rPr lang="en-US" altLang="zh-CN" sz="1600" b="0" dirty="0">
                <a:solidFill>
                  <a:srgbClr val="000000"/>
                </a:solidFill>
                <a:effectLst/>
                <a:latin typeface="Consolas" panose="020B0609020204030204" pitchFamily="49" charset="0"/>
              </a:rPr>
              <a:t>() </a:t>
            </a:r>
            <a:r>
              <a:rPr lang="en-US" altLang="zh-CN" sz="1600" b="0" dirty="0">
                <a:solidFill>
                  <a:srgbClr val="8F08C4"/>
                </a:solidFill>
                <a:effectLst/>
                <a:latin typeface="Consolas" panose="020B0609020204030204" pitchFamily="49" charset="0"/>
              </a:rPr>
              <a:t>if</a:t>
            </a:r>
            <a:r>
              <a:rPr lang="en-US" altLang="zh-CN" sz="1600" b="0" dirty="0">
                <a:solidFill>
                  <a:srgbClr val="000000"/>
                </a:solidFill>
                <a:effectLst/>
                <a:latin typeface="Consolas" panose="020B0609020204030204" pitchFamily="49" charset="0"/>
              </a:rPr>
              <a:t> </a:t>
            </a:r>
            <a:r>
              <a:rPr lang="en-US" altLang="zh-CN" sz="1600" b="0" dirty="0" err="1">
                <a:solidFill>
                  <a:srgbClr val="1F377F"/>
                </a:solidFill>
                <a:effectLst/>
                <a:latin typeface="Consolas" panose="020B0609020204030204" pitchFamily="49" charset="0"/>
              </a:rPr>
              <a:t>d</a:t>
            </a:r>
            <a:r>
              <a:rPr lang="en-US" altLang="zh-CN" sz="1600" b="0" dirty="0" err="1">
                <a:solidFill>
                  <a:srgbClr val="000000"/>
                </a:solidFill>
                <a:effectLst/>
                <a:latin typeface="Consolas" panose="020B0609020204030204" pitchFamily="49" charset="0"/>
              </a:rPr>
              <a:t>.left</a:t>
            </a:r>
            <a:r>
              <a:rPr lang="en-US" altLang="zh-CN" sz="1600" b="0" dirty="0">
                <a:solidFill>
                  <a:srgbClr val="000000"/>
                </a:solidFill>
                <a:effectLst/>
                <a:latin typeface="Consolas" panose="020B0609020204030204" pitchFamily="49" charset="0"/>
              </a:rPr>
              <a:t>() &gt; </a:t>
            </a:r>
            <a:r>
              <a:rPr lang="en-US" altLang="zh-CN" sz="1600" b="0" dirty="0">
                <a:solidFill>
                  <a:srgbClr val="098658"/>
                </a:solidFill>
                <a:effectLst/>
                <a:latin typeface="Consolas" panose="020B0609020204030204" pitchFamily="49" charset="0"/>
              </a:rPr>
              <a:t>0</a:t>
            </a:r>
            <a:r>
              <a:rPr lang="en-US" altLang="zh-CN" sz="1600" b="0" dirty="0">
                <a:solidFill>
                  <a:srgbClr val="000000"/>
                </a:solidFill>
                <a:effectLst/>
                <a:latin typeface="Consolas" panose="020B0609020204030204" pitchFamily="49" charset="0"/>
              </a:rPr>
              <a:t> </a:t>
            </a:r>
            <a:r>
              <a:rPr lang="en-US" altLang="zh-CN" sz="1600" b="0" dirty="0">
                <a:solidFill>
                  <a:srgbClr val="8F08C4"/>
                </a:solidFill>
                <a:effectLst/>
                <a:latin typeface="Consolas" panose="020B0609020204030204" pitchFamily="49" charset="0"/>
              </a:rPr>
              <a:t>else</a:t>
            </a:r>
            <a:r>
              <a:rPr lang="en-US" altLang="zh-CN" sz="1600" b="0" dirty="0">
                <a:solidFill>
                  <a:srgbClr val="000000"/>
                </a:solidFill>
                <a:effectLst/>
                <a:latin typeface="Consolas" panose="020B0609020204030204" pitchFamily="49" charset="0"/>
              </a:rPr>
              <a:t> </a:t>
            </a:r>
            <a:r>
              <a:rPr lang="en-US" altLang="zh-CN" sz="1600" b="0" dirty="0">
                <a:solidFill>
                  <a:srgbClr val="098658"/>
                </a:solidFill>
                <a:effectLst/>
                <a:latin typeface="Consolas" panose="020B0609020204030204" pitchFamily="49" charset="0"/>
              </a:rPr>
              <a:t>0</a:t>
            </a:r>
            <a:endParaRPr lang="en-US" altLang="zh-CN" sz="1600" b="0" dirty="0">
              <a:solidFill>
                <a:srgbClr val="000000"/>
              </a:solidFill>
              <a:effectLst/>
              <a:latin typeface="Consolas" panose="020B0609020204030204" pitchFamily="49" charset="0"/>
            </a:endParaRPr>
          </a:p>
          <a:p>
            <a:r>
              <a:rPr lang="en-US" altLang="zh-CN" sz="1600" b="0" dirty="0">
                <a:solidFill>
                  <a:srgbClr val="000000"/>
                </a:solidFill>
                <a:effectLst/>
                <a:latin typeface="Consolas" panose="020B0609020204030204" pitchFamily="49" charset="0"/>
              </a:rPr>
              <a:t>            </a:t>
            </a:r>
            <a:r>
              <a:rPr lang="en-US" altLang="zh-CN" sz="1600" b="0" dirty="0">
                <a:solidFill>
                  <a:srgbClr val="1F377F"/>
                </a:solidFill>
                <a:effectLst/>
                <a:latin typeface="Consolas" panose="020B0609020204030204" pitchFamily="49" charset="0"/>
              </a:rPr>
              <a:t>y2</a:t>
            </a:r>
            <a:r>
              <a:rPr lang="en-US" altLang="zh-CN" sz="1600" b="0" dirty="0">
                <a:solidFill>
                  <a:srgbClr val="000000"/>
                </a:solidFill>
                <a:effectLst/>
                <a:latin typeface="Consolas" panose="020B0609020204030204" pitchFamily="49" charset="0"/>
              </a:rPr>
              <a:t> = </a:t>
            </a:r>
            <a:r>
              <a:rPr lang="en-US" altLang="zh-CN" sz="1600" b="0" dirty="0" err="1">
                <a:solidFill>
                  <a:srgbClr val="1F377F"/>
                </a:solidFill>
                <a:effectLst/>
                <a:latin typeface="Consolas" panose="020B0609020204030204" pitchFamily="49" charset="0"/>
              </a:rPr>
              <a:t>d</a:t>
            </a:r>
            <a:r>
              <a:rPr lang="en-US" altLang="zh-CN" sz="1600" b="0" dirty="0" err="1">
                <a:solidFill>
                  <a:srgbClr val="000000"/>
                </a:solidFill>
                <a:effectLst/>
                <a:latin typeface="Consolas" panose="020B0609020204030204" pitchFamily="49" charset="0"/>
              </a:rPr>
              <a:t>.right</a:t>
            </a:r>
            <a:r>
              <a:rPr lang="en-US" altLang="zh-CN" sz="1600" b="0" dirty="0">
                <a:solidFill>
                  <a:srgbClr val="000000"/>
                </a:solidFill>
                <a:effectLst/>
                <a:latin typeface="Consolas" panose="020B0609020204030204" pitchFamily="49" charset="0"/>
              </a:rPr>
              <a:t>() </a:t>
            </a:r>
            <a:r>
              <a:rPr lang="en-US" altLang="zh-CN" sz="1600" b="0" dirty="0">
                <a:solidFill>
                  <a:srgbClr val="8F08C4"/>
                </a:solidFill>
                <a:effectLst/>
                <a:latin typeface="Consolas" panose="020B0609020204030204" pitchFamily="49" charset="0"/>
              </a:rPr>
              <a:t>if</a:t>
            </a:r>
            <a:r>
              <a:rPr lang="en-US" altLang="zh-CN" sz="1600" b="0" dirty="0">
                <a:solidFill>
                  <a:srgbClr val="000000"/>
                </a:solidFill>
                <a:effectLst/>
                <a:latin typeface="Consolas" panose="020B0609020204030204" pitchFamily="49" charset="0"/>
              </a:rPr>
              <a:t> </a:t>
            </a:r>
            <a:r>
              <a:rPr lang="en-US" altLang="zh-CN" sz="1600" b="0" dirty="0" err="1">
                <a:solidFill>
                  <a:srgbClr val="1F377F"/>
                </a:solidFill>
                <a:effectLst/>
                <a:latin typeface="Consolas" panose="020B0609020204030204" pitchFamily="49" charset="0"/>
              </a:rPr>
              <a:t>d</a:t>
            </a:r>
            <a:r>
              <a:rPr lang="en-US" altLang="zh-CN" sz="1600" b="0" dirty="0" err="1">
                <a:solidFill>
                  <a:srgbClr val="000000"/>
                </a:solidFill>
                <a:effectLst/>
                <a:latin typeface="Consolas" panose="020B0609020204030204" pitchFamily="49" charset="0"/>
              </a:rPr>
              <a:t>.right</a:t>
            </a:r>
            <a:r>
              <a:rPr lang="en-US" altLang="zh-CN" sz="1600" b="0" dirty="0">
                <a:solidFill>
                  <a:srgbClr val="000000"/>
                </a:solidFill>
                <a:effectLst/>
                <a:latin typeface="Consolas" panose="020B0609020204030204" pitchFamily="49" charset="0"/>
              </a:rPr>
              <a:t>() &gt; </a:t>
            </a:r>
            <a:r>
              <a:rPr lang="en-US" altLang="zh-CN" sz="1600" b="0" dirty="0">
                <a:solidFill>
                  <a:srgbClr val="098658"/>
                </a:solidFill>
                <a:effectLst/>
                <a:latin typeface="Consolas" panose="020B0609020204030204" pitchFamily="49" charset="0"/>
              </a:rPr>
              <a:t>0</a:t>
            </a:r>
            <a:r>
              <a:rPr lang="en-US" altLang="zh-CN" sz="1600" b="0" dirty="0">
                <a:solidFill>
                  <a:srgbClr val="000000"/>
                </a:solidFill>
                <a:effectLst/>
                <a:latin typeface="Consolas" panose="020B0609020204030204" pitchFamily="49" charset="0"/>
              </a:rPr>
              <a:t> </a:t>
            </a:r>
            <a:r>
              <a:rPr lang="en-US" altLang="zh-CN" sz="1600" b="0" dirty="0">
                <a:solidFill>
                  <a:srgbClr val="8F08C4"/>
                </a:solidFill>
                <a:effectLst/>
                <a:latin typeface="Consolas" panose="020B0609020204030204" pitchFamily="49" charset="0"/>
              </a:rPr>
              <a:t>else</a:t>
            </a:r>
            <a:r>
              <a:rPr lang="en-US" altLang="zh-CN" sz="1600" b="0" dirty="0">
                <a:solidFill>
                  <a:srgbClr val="000000"/>
                </a:solidFill>
                <a:effectLst/>
                <a:latin typeface="Consolas" panose="020B0609020204030204" pitchFamily="49" charset="0"/>
              </a:rPr>
              <a:t> </a:t>
            </a:r>
            <a:r>
              <a:rPr lang="en-US" altLang="zh-CN" sz="1600" b="0" dirty="0">
                <a:solidFill>
                  <a:srgbClr val="098658"/>
                </a:solidFill>
                <a:effectLst/>
                <a:latin typeface="Consolas" panose="020B0609020204030204" pitchFamily="49" charset="0"/>
              </a:rPr>
              <a:t>0</a:t>
            </a:r>
            <a:endParaRPr lang="en-US" altLang="zh-CN" sz="1600" b="0" dirty="0">
              <a:solidFill>
                <a:srgbClr val="000000"/>
              </a:solidFill>
              <a:effectLst/>
              <a:latin typeface="Consolas" panose="020B0609020204030204" pitchFamily="49" charset="0"/>
            </a:endParaRPr>
          </a:p>
          <a:p>
            <a:br>
              <a:rPr lang="en-US" altLang="zh-CN" sz="1600" b="0" dirty="0">
                <a:solidFill>
                  <a:srgbClr val="000000"/>
                </a:solidFill>
                <a:effectLst/>
                <a:latin typeface="Consolas" panose="020B0609020204030204" pitchFamily="49" charset="0"/>
              </a:rPr>
            </a:br>
            <a:r>
              <a:rPr lang="en-US" altLang="zh-CN" sz="1600" b="0" dirty="0">
                <a:solidFill>
                  <a:srgbClr val="000000"/>
                </a:solidFill>
                <a:effectLst/>
                <a:latin typeface="Consolas" panose="020B0609020204030204" pitchFamily="49" charset="0"/>
              </a:rPr>
              <a:t>            </a:t>
            </a:r>
            <a:r>
              <a:rPr lang="en-US" altLang="zh-CN" sz="1600" b="0" dirty="0">
                <a:solidFill>
                  <a:srgbClr val="1F377F"/>
                </a:solidFill>
                <a:effectLst/>
                <a:latin typeface="Consolas" panose="020B0609020204030204" pitchFamily="49" charset="0"/>
              </a:rPr>
              <a:t>face</a:t>
            </a:r>
            <a:r>
              <a:rPr lang="en-US" altLang="zh-CN" sz="1600" b="0" dirty="0">
                <a:solidFill>
                  <a:srgbClr val="000000"/>
                </a:solidFill>
                <a:effectLst/>
                <a:latin typeface="Consolas" panose="020B0609020204030204" pitchFamily="49" charset="0"/>
              </a:rPr>
              <a:t> = </a:t>
            </a:r>
            <a:r>
              <a:rPr lang="en-US" altLang="zh-CN" sz="1600" b="0" dirty="0" err="1">
                <a:solidFill>
                  <a:srgbClr val="1F377F"/>
                </a:solidFill>
                <a:effectLst/>
                <a:latin typeface="Consolas" panose="020B0609020204030204" pitchFamily="49" charset="0"/>
              </a:rPr>
              <a:t>img</a:t>
            </a:r>
            <a:r>
              <a:rPr lang="en-US" altLang="zh-CN" sz="1600" b="0" dirty="0">
                <a:solidFill>
                  <a:srgbClr val="000000"/>
                </a:solidFill>
                <a:effectLst/>
                <a:latin typeface="Consolas" panose="020B0609020204030204" pitchFamily="49" charset="0"/>
              </a:rPr>
              <a:t>[</a:t>
            </a:r>
            <a:r>
              <a:rPr lang="en-US" altLang="zh-CN" sz="1600" b="0" dirty="0">
                <a:solidFill>
                  <a:srgbClr val="1F377F"/>
                </a:solidFill>
                <a:effectLst/>
                <a:latin typeface="Consolas" panose="020B0609020204030204" pitchFamily="49" charset="0"/>
              </a:rPr>
              <a:t>x1</a:t>
            </a:r>
            <a:r>
              <a:rPr lang="en-US" altLang="zh-CN" sz="1600" b="0" dirty="0">
                <a:solidFill>
                  <a:srgbClr val="000000"/>
                </a:solidFill>
                <a:effectLst/>
                <a:latin typeface="Consolas" panose="020B0609020204030204" pitchFamily="49" charset="0"/>
              </a:rPr>
              <a:t>:</a:t>
            </a:r>
            <a:r>
              <a:rPr lang="en-US" altLang="zh-CN" sz="1600" b="0" dirty="0">
                <a:solidFill>
                  <a:srgbClr val="1F377F"/>
                </a:solidFill>
                <a:effectLst/>
                <a:latin typeface="Consolas" panose="020B0609020204030204" pitchFamily="49" charset="0"/>
              </a:rPr>
              <a:t>y1</a:t>
            </a:r>
            <a:r>
              <a:rPr lang="en-US" altLang="zh-CN" sz="1600" b="0" dirty="0">
                <a:solidFill>
                  <a:srgbClr val="000000"/>
                </a:solidFill>
                <a:effectLst/>
                <a:latin typeface="Consolas" panose="020B0609020204030204" pitchFamily="49" charset="0"/>
              </a:rPr>
              <a:t>, </a:t>
            </a:r>
            <a:r>
              <a:rPr lang="en-US" altLang="zh-CN" sz="1600" b="0" dirty="0">
                <a:solidFill>
                  <a:srgbClr val="1F377F"/>
                </a:solidFill>
                <a:effectLst/>
                <a:latin typeface="Consolas" panose="020B0609020204030204" pitchFamily="49" charset="0"/>
              </a:rPr>
              <a:t>x2</a:t>
            </a:r>
            <a:r>
              <a:rPr lang="en-US" altLang="zh-CN" sz="1600" b="0" dirty="0">
                <a:solidFill>
                  <a:srgbClr val="000000"/>
                </a:solidFill>
                <a:effectLst/>
                <a:latin typeface="Consolas" panose="020B0609020204030204" pitchFamily="49" charset="0"/>
              </a:rPr>
              <a:t>:</a:t>
            </a:r>
            <a:r>
              <a:rPr lang="en-US" altLang="zh-CN" sz="1600" b="0" dirty="0">
                <a:solidFill>
                  <a:srgbClr val="1F377F"/>
                </a:solidFill>
                <a:effectLst/>
                <a:latin typeface="Consolas" panose="020B0609020204030204" pitchFamily="49" charset="0"/>
              </a:rPr>
              <a:t>y2</a:t>
            </a:r>
            <a:r>
              <a:rPr lang="en-US" altLang="zh-CN" sz="1600" b="0" dirty="0">
                <a:solidFill>
                  <a:srgbClr val="000000"/>
                </a:solidFill>
                <a:effectLst/>
                <a:latin typeface="Consolas" panose="020B0609020204030204" pitchFamily="49" charset="0"/>
              </a:rPr>
              <a:t>]</a:t>
            </a:r>
          </a:p>
          <a:p>
            <a:r>
              <a:rPr lang="en-US" altLang="zh-CN" sz="1600" b="0" dirty="0">
                <a:solidFill>
                  <a:srgbClr val="000000"/>
                </a:solidFill>
                <a:effectLst/>
                <a:latin typeface="Consolas" panose="020B0609020204030204" pitchFamily="49" charset="0"/>
              </a:rPr>
              <a:t>            </a:t>
            </a:r>
            <a:r>
              <a:rPr lang="en-US" altLang="zh-CN" sz="1600" b="0" dirty="0">
                <a:solidFill>
                  <a:srgbClr val="1F377F"/>
                </a:solidFill>
                <a:effectLst/>
                <a:latin typeface="Consolas" panose="020B0609020204030204" pitchFamily="49" charset="0"/>
              </a:rPr>
              <a:t>face</a:t>
            </a:r>
            <a:r>
              <a:rPr lang="en-US" altLang="zh-CN" sz="1600" b="0" dirty="0">
                <a:solidFill>
                  <a:srgbClr val="000000"/>
                </a:solidFill>
                <a:effectLst/>
                <a:latin typeface="Consolas" panose="020B0609020204030204" pitchFamily="49" charset="0"/>
              </a:rPr>
              <a:t> = </a:t>
            </a:r>
            <a:r>
              <a:rPr lang="en-US" altLang="zh-CN" sz="1600" b="0" dirty="0">
                <a:solidFill>
                  <a:srgbClr val="74531F"/>
                </a:solidFill>
                <a:effectLst/>
                <a:latin typeface="Consolas" panose="020B0609020204030204" pitchFamily="49" charset="0"/>
              </a:rPr>
              <a:t>relight</a:t>
            </a:r>
            <a:r>
              <a:rPr lang="en-US" altLang="zh-CN" sz="1600" b="0" dirty="0">
                <a:solidFill>
                  <a:srgbClr val="000000"/>
                </a:solidFill>
                <a:effectLst/>
                <a:latin typeface="Consolas" panose="020B0609020204030204" pitchFamily="49" charset="0"/>
              </a:rPr>
              <a:t>(</a:t>
            </a:r>
            <a:r>
              <a:rPr lang="en-US" altLang="zh-CN" sz="1600" b="0" dirty="0">
                <a:solidFill>
                  <a:srgbClr val="1F377F"/>
                </a:solidFill>
                <a:effectLst/>
                <a:latin typeface="Consolas" panose="020B0609020204030204" pitchFamily="49" charset="0"/>
              </a:rPr>
              <a:t>face</a:t>
            </a:r>
            <a:r>
              <a:rPr lang="en-US" altLang="zh-CN" sz="1600" b="0" dirty="0">
                <a:solidFill>
                  <a:srgbClr val="000000"/>
                </a:solidFill>
                <a:effectLst/>
                <a:latin typeface="Consolas" panose="020B0609020204030204" pitchFamily="49" charset="0"/>
              </a:rPr>
              <a:t>, </a:t>
            </a:r>
            <a:r>
              <a:rPr lang="en-US" altLang="zh-CN" sz="1600" b="0" dirty="0" err="1">
                <a:solidFill>
                  <a:srgbClr val="000000"/>
                </a:solidFill>
                <a:effectLst/>
                <a:latin typeface="Consolas" panose="020B0609020204030204" pitchFamily="49" charset="0"/>
              </a:rPr>
              <a:t>random.uniform</a:t>
            </a:r>
            <a:r>
              <a:rPr lang="en-US" altLang="zh-CN" sz="1600" b="0" dirty="0">
                <a:solidFill>
                  <a:srgbClr val="000000"/>
                </a:solidFill>
                <a:effectLst/>
                <a:latin typeface="Consolas" panose="020B0609020204030204" pitchFamily="49" charset="0"/>
              </a:rPr>
              <a:t>(</a:t>
            </a:r>
            <a:r>
              <a:rPr lang="en-US" altLang="zh-CN" sz="1600" b="0" dirty="0">
                <a:solidFill>
                  <a:srgbClr val="098658"/>
                </a:solidFill>
                <a:effectLst/>
                <a:latin typeface="Consolas" panose="020B0609020204030204" pitchFamily="49" charset="0"/>
              </a:rPr>
              <a:t>0.5</a:t>
            </a:r>
            <a:r>
              <a:rPr lang="en-US" altLang="zh-CN" sz="1600" b="0" dirty="0">
                <a:solidFill>
                  <a:srgbClr val="000000"/>
                </a:solidFill>
                <a:effectLst/>
                <a:latin typeface="Consolas" panose="020B0609020204030204" pitchFamily="49" charset="0"/>
              </a:rPr>
              <a:t>, </a:t>
            </a:r>
            <a:r>
              <a:rPr lang="en-US" altLang="zh-CN" sz="1600" b="0" dirty="0">
                <a:solidFill>
                  <a:srgbClr val="098658"/>
                </a:solidFill>
                <a:effectLst/>
                <a:latin typeface="Consolas" panose="020B0609020204030204" pitchFamily="49" charset="0"/>
              </a:rPr>
              <a:t>1.5</a:t>
            </a:r>
            <a:r>
              <a:rPr lang="en-US" altLang="zh-CN" sz="1600" b="0" dirty="0">
                <a:solidFill>
                  <a:srgbClr val="000000"/>
                </a:solidFill>
                <a:effectLst/>
                <a:latin typeface="Consolas" panose="020B0609020204030204" pitchFamily="49" charset="0"/>
              </a:rPr>
              <a:t>), </a:t>
            </a:r>
            <a:r>
              <a:rPr lang="en-US" altLang="zh-CN" sz="1600" b="0" dirty="0" err="1">
                <a:solidFill>
                  <a:srgbClr val="000000"/>
                </a:solidFill>
                <a:effectLst/>
                <a:latin typeface="Consolas" panose="020B0609020204030204" pitchFamily="49" charset="0"/>
              </a:rPr>
              <a:t>random.randint</a:t>
            </a:r>
            <a:r>
              <a:rPr lang="en-US" altLang="zh-CN" sz="1600" b="0" dirty="0">
                <a:solidFill>
                  <a:srgbClr val="000000"/>
                </a:solidFill>
                <a:effectLst/>
                <a:latin typeface="Consolas" panose="020B0609020204030204" pitchFamily="49" charset="0"/>
              </a:rPr>
              <a:t>(-</a:t>
            </a:r>
            <a:r>
              <a:rPr lang="en-US" altLang="zh-CN" sz="1600" b="0" dirty="0">
                <a:solidFill>
                  <a:srgbClr val="098658"/>
                </a:solidFill>
                <a:effectLst/>
                <a:latin typeface="Consolas" panose="020B0609020204030204" pitchFamily="49" charset="0"/>
              </a:rPr>
              <a:t>50</a:t>
            </a:r>
            <a:r>
              <a:rPr lang="en-US" altLang="zh-CN" sz="1600" b="0" dirty="0">
                <a:solidFill>
                  <a:srgbClr val="000000"/>
                </a:solidFill>
                <a:effectLst/>
                <a:latin typeface="Consolas" panose="020B0609020204030204" pitchFamily="49" charset="0"/>
              </a:rPr>
              <a:t>, </a:t>
            </a:r>
            <a:r>
              <a:rPr lang="en-US" altLang="zh-CN" sz="1600" b="0" dirty="0">
                <a:solidFill>
                  <a:srgbClr val="098658"/>
                </a:solidFill>
                <a:effectLst/>
                <a:latin typeface="Consolas" panose="020B0609020204030204" pitchFamily="49" charset="0"/>
              </a:rPr>
              <a:t>50</a:t>
            </a:r>
            <a:r>
              <a:rPr lang="en-US" altLang="zh-CN" sz="1600" b="0" dirty="0">
                <a:solidFill>
                  <a:srgbClr val="000000"/>
                </a:solidFill>
                <a:effectLst/>
                <a:latin typeface="Consolas" panose="020B0609020204030204" pitchFamily="49" charset="0"/>
              </a:rPr>
              <a:t>))</a:t>
            </a:r>
            <a:br>
              <a:rPr lang="en-US" altLang="zh-CN" sz="1600" b="0" dirty="0">
                <a:solidFill>
                  <a:srgbClr val="000000"/>
                </a:solidFill>
                <a:effectLst/>
                <a:latin typeface="Consolas" panose="020B0609020204030204" pitchFamily="49" charset="0"/>
              </a:rPr>
            </a:br>
            <a:r>
              <a:rPr lang="en-US" altLang="zh-CN" sz="1600" b="0" dirty="0">
                <a:solidFill>
                  <a:srgbClr val="000000"/>
                </a:solidFill>
                <a:effectLst/>
                <a:latin typeface="Consolas" panose="020B0609020204030204" pitchFamily="49" charset="0"/>
              </a:rPr>
              <a:t>            </a:t>
            </a:r>
            <a:r>
              <a:rPr lang="en-US" altLang="zh-CN" sz="1600" b="0" dirty="0">
                <a:solidFill>
                  <a:srgbClr val="1F377F"/>
                </a:solidFill>
                <a:effectLst/>
                <a:latin typeface="Consolas" panose="020B0609020204030204" pitchFamily="49" charset="0"/>
              </a:rPr>
              <a:t>face</a:t>
            </a:r>
            <a:r>
              <a:rPr lang="en-US" altLang="zh-CN" sz="1600" b="0" dirty="0">
                <a:solidFill>
                  <a:srgbClr val="000000"/>
                </a:solidFill>
                <a:effectLst/>
                <a:latin typeface="Consolas" panose="020B0609020204030204" pitchFamily="49" charset="0"/>
              </a:rPr>
              <a:t> = cv2.</a:t>
            </a:r>
            <a:r>
              <a:rPr lang="en-US" altLang="zh-CN" sz="1600" b="0" dirty="0">
                <a:solidFill>
                  <a:srgbClr val="74531F"/>
                </a:solidFill>
                <a:effectLst/>
                <a:latin typeface="Consolas" panose="020B0609020204030204" pitchFamily="49" charset="0"/>
              </a:rPr>
              <a:t>resize</a:t>
            </a:r>
            <a:r>
              <a:rPr lang="en-US" altLang="zh-CN" sz="1600" b="0" dirty="0">
                <a:solidFill>
                  <a:srgbClr val="000000"/>
                </a:solidFill>
                <a:effectLst/>
                <a:latin typeface="Consolas" panose="020B0609020204030204" pitchFamily="49" charset="0"/>
              </a:rPr>
              <a:t>(</a:t>
            </a:r>
            <a:r>
              <a:rPr lang="en-US" altLang="zh-CN" sz="1600" b="0" dirty="0">
                <a:solidFill>
                  <a:srgbClr val="1F377F"/>
                </a:solidFill>
                <a:effectLst/>
                <a:latin typeface="Consolas" panose="020B0609020204030204" pitchFamily="49" charset="0"/>
              </a:rPr>
              <a:t>face</a:t>
            </a:r>
            <a:r>
              <a:rPr lang="en-US" altLang="zh-CN" sz="1600" b="0" dirty="0">
                <a:solidFill>
                  <a:srgbClr val="000000"/>
                </a:solidFill>
                <a:effectLst/>
                <a:latin typeface="Consolas" panose="020B0609020204030204" pitchFamily="49" charset="0"/>
              </a:rPr>
              <a:t>, (</a:t>
            </a:r>
            <a:r>
              <a:rPr lang="en-US" altLang="zh-CN" sz="1600" b="0" dirty="0">
                <a:solidFill>
                  <a:srgbClr val="1F377F"/>
                </a:solidFill>
                <a:effectLst/>
                <a:latin typeface="Consolas" panose="020B0609020204030204" pitchFamily="49" charset="0"/>
              </a:rPr>
              <a:t>size</a:t>
            </a:r>
            <a:r>
              <a:rPr lang="en-US" altLang="zh-CN" sz="1600" b="0" dirty="0">
                <a:solidFill>
                  <a:srgbClr val="000000"/>
                </a:solidFill>
                <a:effectLst/>
                <a:latin typeface="Consolas" panose="020B0609020204030204" pitchFamily="49" charset="0"/>
              </a:rPr>
              <a:t>, </a:t>
            </a:r>
            <a:r>
              <a:rPr lang="en-US" altLang="zh-CN" sz="1600" b="0" dirty="0">
                <a:solidFill>
                  <a:srgbClr val="1F377F"/>
                </a:solidFill>
                <a:effectLst/>
                <a:latin typeface="Consolas" panose="020B0609020204030204" pitchFamily="49" charset="0"/>
              </a:rPr>
              <a:t>size</a:t>
            </a:r>
            <a:r>
              <a:rPr lang="en-US" altLang="zh-CN" sz="1600" b="0" dirty="0">
                <a:solidFill>
                  <a:srgbClr val="000000"/>
                </a:solidFill>
                <a:effectLst/>
                <a:latin typeface="Consolas" panose="020B0609020204030204" pitchFamily="49" charset="0"/>
              </a:rPr>
              <a:t>))</a:t>
            </a:r>
          </a:p>
          <a:p>
            <a:r>
              <a:rPr lang="en-US" altLang="zh-CN" sz="1600" b="0" dirty="0">
                <a:solidFill>
                  <a:srgbClr val="000000"/>
                </a:solidFill>
                <a:effectLst/>
                <a:latin typeface="Consolas" panose="020B0609020204030204" pitchFamily="49" charset="0"/>
              </a:rPr>
              <a:t>            cv2.</a:t>
            </a:r>
            <a:r>
              <a:rPr lang="en-US" altLang="zh-CN" sz="1600" b="0" dirty="0">
                <a:solidFill>
                  <a:srgbClr val="74531F"/>
                </a:solidFill>
                <a:effectLst/>
                <a:latin typeface="Consolas" panose="020B0609020204030204" pitchFamily="49" charset="0"/>
              </a:rPr>
              <a:t>imwrite</a:t>
            </a:r>
            <a:r>
              <a:rPr lang="en-US" altLang="zh-CN" sz="1600" b="0" dirty="0">
                <a:solidFill>
                  <a:srgbClr val="000000"/>
                </a:solidFill>
                <a:effectLst/>
                <a:latin typeface="Consolas" panose="020B0609020204030204" pitchFamily="49" charset="0"/>
              </a:rPr>
              <a:t>(</a:t>
            </a:r>
            <a:r>
              <a:rPr lang="en-US" altLang="zh-CN" sz="1600" b="0" dirty="0" err="1">
                <a:solidFill>
                  <a:srgbClr val="1F377F"/>
                </a:solidFill>
                <a:effectLst/>
                <a:latin typeface="Consolas" panose="020B0609020204030204" pitchFamily="49" charset="0"/>
              </a:rPr>
              <a:t>output_dir</a:t>
            </a:r>
            <a:r>
              <a:rPr lang="en-US" altLang="zh-CN" sz="1600" b="0" dirty="0">
                <a:solidFill>
                  <a:srgbClr val="000000"/>
                </a:solidFill>
                <a:effectLst/>
                <a:latin typeface="Consolas" panose="020B0609020204030204" pitchFamily="49" charset="0"/>
              </a:rPr>
              <a:t>+</a:t>
            </a:r>
            <a:r>
              <a:rPr lang="en-US" altLang="zh-CN" sz="1600" b="0" dirty="0">
                <a:solidFill>
                  <a:srgbClr val="E21F1F"/>
                </a:solidFill>
                <a:effectLst/>
                <a:latin typeface="Consolas" panose="020B0609020204030204" pitchFamily="49" charset="0"/>
              </a:rPr>
              <a:t>'</a:t>
            </a:r>
            <a:r>
              <a:rPr lang="en-US" altLang="zh-CN" sz="1600" b="0" dirty="0">
                <a:solidFill>
                  <a:srgbClr val="A31515"/>
                </a:solidFill>
                <a:effectLst/>
                <a:latin typeface="Consolas" panose="020B0609020204030204" pitchFamily="49" charset="0"/>
              </a:rPr>
              <a:t>/</a:t>
            </a:r>
            <a:r>
              <a:rPr lang="en-US" altLang="zh-CN" sz="1600" b="0" dirty="0">
                <a:solidFill>
                  <a:srgbClr val="E21F1F"/>
                </a:solidFill>
                <a:effectLst/>
                <a:latin typeface="Consolas" panose="020B0609020204030204" pitchFamily="49" charset="0"/>
              </a:rPr>
              <a:t>'</a:t>
            </a:r>
            <a:r>
              <a:rPr lang="en-US" altLang="zh-CN" sz="1600" b="0" dirty="0">
                <a:solidFill>
                  <a:srgbClr val="000000"/>
                </a:solidFill>
                <a:effectLst/>
                <a:latin typeface="Consolas" panose="020B0609020204030204" pitchFamily="49" charset="0"/>
              </a:rPr>
              <a:t>+</a:t>
            </a:r>
            <a:r>
              <a:rPr lang="en-US" altLang="zh-CN" sz="1600" b="0" dirty="0">
                <a:solidFill>
                  <a:srgbClr val="2B91AF"/>
                </a:solidFill>
                <a:effectLst/>
                <a:latin typeface="Consolas" panose="020B0609020204030204" pitchFamily="49" charset="0"/>
              </a:rPr>
              <a:t>str</a:t>
            </a:r>
            <a:r>
              <a:rPr lang="en-US" altLang="zh-CN" sz="1600" b="0" dirty="0">
                <a:solidFill>
                  <a:srgbClr val="000000"/>
                </a:solidFill>
                <a:effectLst/>
                <a:latin typeface="Consolas" panose="020B0609020204030204" pitchFamily="49" charset="0"/>
              </a:rPr>
              <a:t>(</a:t>
            </a:r>
            <a:r>
              <a:rPr lang="en-US" altLang="zh-CN" sz="1600" b="0" dirty="0">
                <a:solidFill>
                  <a:srgbClr val="1F377F"/>
                </a:solidFill>
                <a:effectLst/>
                <a:latin typeface="Consolas" panose="020B0609020204030204" pitchFamily="49" charset="0"/>
              </a:rPr>
              <a:t>index</a:t>
            </a:r>
            <a:r>
              <a:rPr lang="en-US" altLang="zh-CN" sz="1600" b="0" dirty="0">
                <a:solidFill>
                  <a:srgbClr val="000000"/>
                </a:solidFill>
                <a:effectLst/>
                <a:latin typeface="Consolas" panose="020B0609020204030204" pitchFamily="49" charset="0"/>
              </a:rPr>
              <a:t>)+</a:t>
            </a:r>
            <a:r>
              <a:rPr lang="en-US" altLang="zh-CN" sz="1600" b="0" dirty="0">
                <a:solidFill>
                  <a:srgbClr val="E21F1F"/>
                </a:solidFill>
                <a:effectLst/>
                <a:latin typeface="Consolas" panose="020B0609020204030204" pitchFamily="49" charset="0"/>
              </a:rPr>
              <a:t>'</a:t>
            </a:r>
            <a:r>
              <a:rPr lang="en-US" altLang="zh-CN" sz="1600" b="0" dirty="0">
                <a:solidFill>
                  <a:srgbClr val="A31515"/>
                </a:solidFill>
                <a:effectLst/>
                <a:latin typeface="Consolas" panose="020B0609020204030204" pitchFamily="49" charset="0"/>
              </a:rPr>
              <a:t>.jpg</a:t>
            </a:r>
            <a:r>
              <a:rPr lang="en-US" altLang="zh-CN" sz="1600" b="0" dirty="0">
                <a:solidFill>
                  <a:srgbClr val="E21F1F"/>
                </a:solidFill>
                <a:effectLst/>
                <a:latin typeface="Consolas" panose="020B0609020204030204" pitchFamily="49" charset="0"/>
              </a:rPr>
              <a:t>'</a:t>
            </a:r>
            <a:r>
              <a:rPr lang="en-US" altLang="zh-CN" sz="1600" b="0" dirty="0">
                <a:solidFill>
                  <a:srgbClr val="000000"/>
                </a:solidFill>
                <a:effectLst/>
                <a:latin typeface="Consolas" panose="020B0609020204030204" pitchFamily="49" charset="0"/>
              </a:rPr>
              <a:t>, </a:t>
            </a:r>
            <a:r>
              <a:rPr lang="en-US" altLang="zh-CN" sz="1600" b="0" dirty="0">
                <a:solidFill>
                  <a:srgbClr val="1F377F"/>
                </a:solidFill>
                <a:effectLst/>
                <a:latin typeface="Consolas" panose="020B0609020204030204" pitchFamily="49" charset="0"/>
              </a:rPr>
              <a:t>face</a:t>
            </a:r>
            <a:r>
              <a:rPr lang="en-US" altLang="zh-CN" sz="1600" b="0" dirty="0">
                <a:solidFill>
                  <a:srgbClr val="000000"/>
                </a:solidFill>
                <a:effectLst/>
                <a:latin typeface="Consolas" panose="020B0609020204030204" pitchFamily="49" charset="0"/>
              </a:rPr>
              <a:t>)</a:t>
            </a:r>
          </a:p>
          <a:p>
            <a:r>
              <a:rPr lang="en-US" altLang="zh-CN" sz="1600" b="0" dirty="0">
                <a:solidFill>
                  <a:srgbClr val="000000"/>
                </a:solidFill>
                <a:effectLst/>
                <a:latin typeface="Consolas" panose="020B0609020204030204" pitchFamily="49" charset="0"/>
              </a:rPr>
              <a:t>            </a:t>
            </a:r>
            <a:r>
              <a:rPr lang="en-US" altLang="zh-CN" sz="1600" b="0" dirty="0">
                <a:solidFill>
                  <a:srgbClr val="1F377F"/>
                </a:solidFill>
                <a:effectLst/>
                <a:latin typeface="Consolas" panose="020B0609020204030204" pitchFamily="49" charset="0"/>
              </a:rPr>
              <a:t>index</a:t>
            </a:r>
            <a:r>
              <a:rPr lang="en-US" altLang="zh-CN" sz="1600" b="0" dirty="0">
                <a:solidFill>
                  <a:srgbClr val="000000"/>
                </a:solidFill>
                <a:effectLst/>
                <a:latin typeface="Consolas" panose="020B0609020204030204" pitchFamily="49" charset="0"/>
              </a:rPr>
              <a:t> += </a:t>
            </a:r>
            <a:r>
              <a:rPr lang="en-US" altLang="zh-CN" sz="1600" b="0" dirty="0">
                <a:solidFill>
                  <a:srgbClr val="098658"/>
                </a:solidFill>
                <a:effectLst/>
                <a:latin typeface="Consolas" panose="020B0609020204030204" pitchFamily="49" charset="0"/>
              </a:rPr>
              <a:t>1</a:t>
            </a:r>
            <a:endParaRPr lang="en-US" altLang="zh-CN" sz="1600" b="0" dirty="0">
              <a:solidFill>
                <a:srgbClr val="000000"/>
              </a:solidFill>
              <a:effectLst/>
              <a:latin typeface="Consolas" panose="020B0609020204030204" pitchFamily="49" charset="0"/>
            </a:endParaRPr>
          </a:p>
          <a:p>
            <a:r>
              <a:rPr lang="en-US" altLang="zh-CN" sz="1600" b="0" dirty="0">
                <a:solidFill>
                  <a:srgbClr val="000000"/>
                </a:solidFill>
                <a:effectLst/>
                <a:latin typeface="Consolas" panose="020B0609020204030204" pitchFamily="49" charset="0"/>
              </a:rPr>
              <a:t>    </a:t>
            </a:r>
            <a:r>
              <a:rPr lang="en-US" altLang="zh-CN" sz="1600" b="0" dirty="0">
                <a:solidFill>
                  <a:srgbClr val="8F08C4"/>
                </a:solidFill>
                <a:effectLst/>
                <a:latin typeface="Consolas" panose="020B0609020204030204" pitchFamily="49" charset="0"/>
              </a:rPr>
              <a:t>else</a:t>
            </a:r>
            <a:r>
              <a:rPr lang="en-US" altLang="zh-CN" sz="1600" b="0" dirty="0">
                <a:solidFill>
                  <a:srgbClr val="000000"/>
                </a:solidFill>
                <a:effectLst/>
                <a:latin typeface="Consolas" panose="020B0609020204030204" pitchFamily="49" charset="0"/>
              </a:rPr>
              <a:t>:</a:t>
            </a:r>
          </a:p>
          <a:p>
            <a:r>
              <a:rPr lang="en-US" altLang="zh-CN" sz="1600" b="0" dirty="0">
                <a:solidFill>
                  <a:srgbClr val="000000"/>
                </a:solidFill>
                <a:effectLst/>
                <a:latin typeface="Consolas" panose="020B0609020204030204" pitchFamily="49" charset="0"/>
              </a:rPr>
              <a:t>        </a:t>
            </a:r>
            <a:r>
              <a:rPr lang="en-US" altLang="zh-CN" sz="1600" b="0" dirty="0" err="1">
                <a:solidFill>
                  <a:srgbClr val="1F377F"/>
                </a:solidFill>
                <a:effectLst/>
                <a:latin typeface="Consolas" panose="020B0609020204030204" pitchFamily="49" charset="0"/>
              </a:rPr>
              <a:t>camera</a:t>
            </a:r>
            <a:r>
              <a:rPr lang="en-US" altLang="zh-CN" sz="1600" b="0" dirty="0" err="1">
                <a:solidFill>
                  <a:srgbClr val="000000"/>
                </a:solidFill>
                <a:effectLst/>
                <a:latin typeface="Consolas" panose="020B0609020204030204" pitchFamily="49" charset="0"/>
              </a:rPr>
              <a:t>.release</a:t>
            </a:r>
            <a:r>
              <a:rPr lang="en-US" altLang="zh-CN" sz="1600" b="0" dirty="0">
                <a:solidFill>
                  <a:srgbClr val="000000"/>
                </a:solidFill>
                <a:effectLst/>
                <a:latin typeface="Consolas" panose="020B0609020204030204" pitchFamily="49" charset="0"/>
              </a:rPr>
              <a:t>()</a:t>
            </a:r>
          </a:p>
          <a:p>
            <a:r>
              <a:rPr lang="en-US" altLang="zh-CN" sz="1600" b="0" dirty="0">
                <a:solidFill>
                  <a:srgbClr val="000000"/>
                </a:solidFill>
                <a:effectLst/>
                <a:latin typeface="Consolas" panose="020B0609020204030204" pitchFamily="49" charset="0"/>
              </a:rPr>
              <a:t>        cv2.</a:t>
            </a:r>
            <a:r>
              <a:rPr lang="en-US" altLang="zh-CN" sz="1600" b="0" dirty="0">
                <a:solidFill>
                  <a:srgbClr val="74531F"/>
                </a:solidFill>
                <a:effectLst/>
                <a:latin typeface="Consolas" panose="020B0609020204030204" pitchFamily="49" charset="0"/>
              </a:rPr>
              <a:t>destroyAllWindows</a:t>
            </a:r>
            <a:r>
              <a:rPr lang="en-US" altLang="zh-CN" sz="1600" b="0" dirty="0">
                <a:solidFill>
                  <a:srgbClr val="000000"/>
                </a:solidFill>
                <a:effectLst/>
                <a:latin typeface="Consolas" panose="020B0609020204030204" pitchFamily="49" charset="0"/>
              </a:rPr>
              <a:t>()</a:t>
            </a:r>
          </a:p>
          <a:p>
            <a:r>
              <a:rPr lang="en-US" altLang="zh-CN" sz="1600" b="0" dirty="0">
                <a:solidFill>
                  <a:srgbClr val="000000"/>
                </a:solidFill>
                <a:effectLst/>
                <a:latin typeface="Consolas" panose="020B0609020204030204" pitchFamily="49" charset="0"/>
              </a:rPr>
              <a:t>        </a:t>
            </a:r>
            <a:r>
              <a:rPr lang="en-US" altLang="zh-CN" sz="1600" b="0" dirty="0">
                <a:solidFill>
                  <a:srgbClr val="8F08C4"/>
                </a:solidFill>
                <a:effectLst/>
                <a:latin typeface="Consolas" panose="020B0609020204030204" pitchFamily="49" charset="0"/>
              </a:rPr>
              <a:t>break</a:t>
            </a:r>
            <a:endParaRPr lang="en-US" altLang="zh-CN" sz="1600"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15541058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87F3B32D-E3A3-9A39-4C33-1BEBB3E8A75A}"/>
              </a:ext>
            </a:extLst>
          </p:cNvPr>
          <p:cNvSpPr>
            <a:spLocks noGrp="1"/>
          </p:cNvSpPr>
          <p:nvPr>
            <p:ph type="body" idx="13"/>
          </p:nvPr>
        </p:nvSpPr>
        <p:spPr>
          <a:xfrm>
            <a:off x="1097899" y="253874"/>
            <a:ext cx="2692389" cy="605909"/>
          </a:xfrm>
        </p:spPr>
        <p:txBody>
          <a:bodyPr/>
          <a:lstStyle/>
          <a:p>
            <a:r>
              <a:rPr lang="zh-CN" altLang="en-US" dirty="0">
                <a:latin typeface="微软雅黑" panose="020B0503020204020204" pitchFamily="34" charset="-122"/>
                <a:ea typeface="微软雅黑" panose="020B0503020204020204" pitchFamily="34" charset="-122"/>
              </a:rPr>
              <a:t>人脸图像采集</a:t>
            </a:r>
          </a:p>
        </p:txBody>
      </p:sp>
      <p:sp>
        <p:nvSpPr>
          <p:cNvPr id="3" name="文本框 2">
            <a:extLst>
              <a:ext uri="{FF2B5EF4-FFF2-40B4-BE49-F238E27FC236}">
                <a16:creationId xmlns:a16="http://schemas.microsoft.com/office/drawing/2014/main" id="{E07D338D-A5DC-04D1-12DD-787E886DC627}"/>
              </a:ext>
            </a:extLst>
          </p:cNvPr>
          <p:cNvSpPr txBox="1"/>
          <p:nvPr/>
        </p:nvSpPr>
        <p:spPr>
          <a:xfrm>
            <a:off x="607038" y="1443321"/>
            <a:ext cx="4882084" cy="961097"/>
          </a:xfrm>
          <a:prstGeom prst="rect">
            <a:avLst/>
          </a:prstGeom>
          <a:noFill/>
        </p:spPr>
        <p:txBody>
          <a:bodyPr wrap="square" rtlCol="0">
            <a:spAutoFit/>
          </a:bodyPr>
          <a:lstStyle/>
          <a:p>
            <a:pPr algn="just">
              <a:lnSpc>
                <a:spcPct val="150000"/>
              </a:lnSpc>
            </a:pPr>
            <a:r>
              <a:rPr lang="zh-CN" altLang="en-US" sz="2000" dirty="0">
                <a:latin typeface="Times New Roman" panose="02020603050405020304" pitchFamily="18" charset="0"/>
                <a:ea typeface="微软雅黑" panose="020B0503020204020204" pitchFamily="34" charset="-122"/>
              </a:rPr>
              <a:t>同时为了增加样本多样性，在采集的过程同时进行了亮度和对比度的随机调整</a:t>
            </a:r>
          </a:p>
        </p:txBody>
      </p:sp>
      <p:sp>
        <p:nvSpPr>
          <p:cNvPr id="8" name="文本框 7">
            <a:extLst>
              <a:ext uri="{FF2B5EF4-FFF2-40B4-BE49-F238E27FC236}">
                <a16:creationId xmlns:a16="http://schemas.microsoft.com/office/drawing/2014/main" id="{99B24FC7-70EE-052B-419D-A8FFF0A6A480}"/>
              </a:ext>
            </a:extLst>
          </p:cNvPr>
          <p:cNvSpPr txBox="1"/>
          <p:nvPr/>
        </p:nvSpPr>
        <p:spPr>
          <a:xfrm>
            <a:off x="5546975" y="2404418"/>
            <a:ext cx="6702878" cy="3693319"/>
          </a:xfrm>
          <a:prstGeom prst="rect">
            <a:avLst/>
          </a:prstGeom>
          <a:noFill/>
        </p:spPr>
        <p:txBody>
          <a:bodyPr wrap="square">
            <a:spAutoFit/>
          </a:bodyPr>
          <a:lstStyle/>
          <a:p>
            <a:r>
              <a:rPr lang="en-US" altLang="zh-CN" b="0" dirty="0">
                <a:solidFill>
                  <a:srgbClr val="0000FF"/>
                </a:solidFill>
                <a:effectLst/>
                <a:latin typeface="Consolas" panose="020B0609020204030204" pitchFamily="49" charset="0"/>
              </a:rPr>
              <a:t>def</a:t>
            </a:r>
            <a:r>
              <a:rPr lang="en-US" altLang="zh-CN" b="0" dirty="0">
                <a:solidFill>
                  <a:srgbClr val="000000"/>
                </a:solidFill>
                <a:effectLst/>
                <a:latin typeface="Consolas" panose="020B0609020204030204" pitchFamily="49" charset="0"/>
              </a:rPr>
              <a:t> </a:t>
            </a:r>
            <a:r>
              <a:rPr lang="en-US" altLang="zh-CN" b="0" dirty="0">
                <a:solidFill>
                  <a:srgbClr val="74531F"/>
                </a:solidFill>
                <a:effectLst/>
                <a:latin typeface="Consolas" panose="020B0609020204030204" pitchFamily="49" charset="0"/>
              </a:rPr>
              <a:t>relight</a:t>
            </a:r>
            <a:r>
              <a:rPr lang="en-US" altLang="zh-CN" b="0" dirty="0">
                <a:solidFill>
                  <a:srgbClr val="000000"/>
                </a:solidFill>
                <a:effectLst/>
                <a:latin typeface="Consolas" panose="020B0609020204030204" pitchFamily="49" charset="0"/>
              </a:rPr>
              <a:t>(</a:t>
            </a:r>
            <a:r>
              <a:rPr lang="en-US" altLang="zh-CN" b="0" dirty="0" err="1">
                <a:solidFill>
                  <a:srgbClr val="808080"/>
                </a:solidFill>
                <a:effectLst/>
                <a:latin typeface="Consolas" panose="020B0609020204030204" pitchFamily="49" charset="0"/>
              </a:rPr>
              <a:t>img</a:t>
            </a:r>
            <a:r>
              <a:rPr lang="en-US" altLang="zh-CN" b="0" dirty="0">
                <a:solidFill>
                  <a:srgbClr val="000000"/>
                </a:solidFill>
                <a:effectLst/>
                <a:latin typeface="Consolas" panose="020B0609020204030204" pitchFamily="49" charset="0"/>
              </a:rPr>
              <a:t>, w, h, </a:t>
            </a:r>
            <a:r>
              <a:rPr lang="en-US" altLang="zh-CN" b="0" dirty="0">
                <a:solidFill>
                  <a:srgbClr val="808080"/>
                </a:solidFill>
                <a:effectLst/>
                <a:latin typeface="Consolas" panose="020B0609020204030204" pitchFamily="49" charset="0"/>
              </a:rPr>
              <a:t>light</a:t>
            </a:r>
            <a:r>
              <a:rPr lang="en-US" altLang="zh-CN" b="0" dirty="0">
                <a:solidFill>
                  <a:srgbClr val="000000"/>
                </a:solidFill>
                <a:effectLst/>
                <a:latin typeface="Consolas" panose="020B0609020204030204" pitchFamily="49" charset="0"/>
              </a:rPr>
              <a:t>=</a:t>
            </a:r>
            <a:r>
              <a:rPr lang="en-US" altLang="zh-CN" b="0" dirty="0">
                <a:solidFill>
                  <a:srgbClr val="098658"/>
                </a:solidFill>
                <a:effectLst/>
                <a:latin typeface="Consolas" panose="020B0609020204030204" pitchFamily="49" charset="0"/>
              </a:rPr>
              <a:t>1</a:t>
            </a:r>
            <a:r>
              <a:rPr lang="en-US" altLang="zh-CN" b="0" dirty="0">
                <a:solidFill>
                  <a:srgbClr val="000000"/>
                </a:solidFill>
                <a:effectLst/>
                <a:latin typeface="Consolas" panose="020B0609020204030204" pitchFamily="49" charset="0"/>
              </a:rPr>
              <a:t>, </a:t>
            </a:r>
            <a:r>
              <a:rPr lang="en-US" altLang="zh-CN" b="0" dirty="0">
                <a:solidFill>
                  <a:srgbClr val="808080"/>
                </a:solidFill>
                <a:effectLst/>
                <a:latin typeface="Consolas" panose="020B0609020204030204" pitchFamily="49" charset="0"/>
              </a:rPr>
              <a:t>bias</a:t>
            </a:r>
            <a:r>
              <a:rPr lang="en-US" altLang="zh-CN" b="0" dirty="0">
                <a:solidFill>
                  <a:srgbClr val="000000"/>
                </a:solidFill>
                <a:effectLst/>
                <a:latin typeface="Consolas" panose="020B0609020204030204" pitchFamily="49" charset="0"/>
              </a:rPr>
              <a:t>=</a:t>
            </a:r>
            <a:r>
              <a:rPr lang="en-US" altLang="zh-CN" b="0" dirty="0">
                <a:solidFill>
                  <a:srgbClr val="098658"/>
                </a:solidFill>
                <a:effectLst/>
                <a:latin typeface="Consolas" panose="020B0609020204030204" pitchFamily="49" charset="0"/>
              </a:rPr>
              <a:t>0</a:t>
            </a:r>
            <a:r>
              <a:rPr lang="en-US" altLang="zh-CN" b="0" dirty="0">
                <a:solidFill>
                  <a:srgbClr val="000000"/>
                </a:solidFill>
                <a:effectLst/>
                <a:latin typeface="Consolas" panose="020B0609020204030204" pitchFamily="49" charset="0"/>
              </a:rPr>
              <a:t>):</a:t>
            </a:r>
          </a:p>
          <a:p>
            <a:r>
              <a:rPr lang="en-US" altLang="zh-CN" b="0" dirty="0">
                <a:solidFill>
                  <a:srgbClr val="000000"/>
                </a:solidFill>
                <a:effectLst/>
                <a:latin typeface="Consolas" panose="020B0609020204030204" pitchFamily="49" charset="0"/>
              </a:rPr>
              <a:t>    </a:t>
            </a:r>
            <a:r>
              <a:rPr lang="en-US" altLang="zh-CN" b="0" dirty="0">
                <a:solidFill>
                  <a:srgbClr val="8F08C4"/>
                </a:solidFill>
                <a:effectLst/>
                <a:latin typeface="Consolas" panose="020B0609020204030204" pitchFamily="49" charset="0"/>
              </a:rPr>
              <a:t>for</a:t>
            </a:r>
            <a:r>
              <a:rPr lang="en-US" altLang="zh-CN" b="0" dirty="0">
                <a:solidFill>
                  <a:srgbClr val="000000"/>
                </a:solidFill>
                <a:effectLst/>
                <a:latin typeface="Consolas" panose="020B0609020204030204" pitchFamily="49" charset="0"/>
              </a:rPr>
              <a:t> </a:t>
            </a:r>
            <a:r>
              <a:rPr lang="en-US" altLang="zh-CN" b="0" dirty="0" err="1">
                <a:solidFill>
                  <a:srgbClr val="1F377F"/>
                </a:solidFill>
                <a:effectLst/>
                <a:latin typeface="Consolas" panose="020B0609020204030204" pitchFamily="49" charset="0"/>
              </a:rPr>
              <a:t>i</a:t>
            </a:r>
            <a:r>
              <a:rPr lang="en-US" altLang="zh-CN" b="0" dirty="0">
                <a:solidFill>
                  <a:srgbClr val="000000"/>
                </a:solidFill>
                <a:effectLst/>
                <a:latin typeface="Consolas" panose="020B0609020204030204" pitchFamily="49" charset="0"/>
              </a:rPr>
              <a:t> </a:t>
            </a:r>
            <a:r>
              <a:rPr lang="en-US" altLang="zh-CN" b="0" dirty="0">
                <a:solidFill>
                  <a:srgbClr val="8F08C4"/>
                </a:solidFill>
                <a:effectLst/>
                <a:latin typeface="Consolas" panose="020B0609020204030204" pitchFamily="49" charset="0"/>
              </a:rPr>
              <a:t>in</a:t>
            </a:r>
            <a:r>
              <a:rPr lang="en-US" altLang="zh-CN" b="0" dirty="0">
                <a:solidFill>
                  <a:srgbClr val="000000"/>
                </a:solidFill>
                <a:effectLst/>
                <a:latin typeface="Consolas" panose="020B0609020204030204" pitchFamily="49" charset="0"/>
              </a:rPr>
              <a:t> </a:t>
            </a:r>
            <a:r>
              <a:rPr lang="en-US" altLang="zh-CN" b="0" dirty="0">
                <a:solidFill>
                  <a:srgbClr val="2B91AF"/>
                </a:solidFill>
                <a:effectLst/>
                <a:latin typeface="Consolas" panose="020B0609020204030204" pitchFamily="49" charset="0"/>
              </a:rPr>
              <a:t>range</a:t>
            </a:r>
            <a:r>
              <a:rPr lang="en-US" altLang="zh-CN" b="0" dirty="0">
                <a:solidFill>
                  <a:srgbClr val="000000"/>
                </a:solidFill>
                <a:effectLst/>
                <a:latin typeface="Consolas" panose="020B0609020204030204" pitchFamily="49" charset="0"/>
              </a:rPr>
              <a:t>(</a:t>
            </a:r>
            <a:r>
              <a:rPr lang="en-US" altLang="zh-CN" b="0" dirty="0">
                <a:solidFill>
                  <a:srgbClr val="098658"/>
                </a:solidFill>
                <a:effectLst/>
                <a:latin typeface="Consolas" panose="020B0609020204030204" pitchFamily="49" charset="0"/>
              </a:rPr>
              <a:t>0</a:t>
            </a:r>
            <a:r>
              <a:rPr lang="en-US" altLang="zh-CN" b="0" dirty="0">
                <a:solidFill>
                  <a:srgbClr val="000000"/>
                </a:solidFill>
                <a:effectLst/>
                <a:latin typeface="Consolas" panose="020B0609020204030204" pitchFamily="49" charset="0"/>
              </a:rPr>
              <a:t>, </a:t>
            </a:r>
            <a:r>
              <a:rPr lang="en-US" altLang="zh-CN" b="0" dirty="0">
                <a:solidFill>
                  <a:srgbClr val="1F377F"/>
                </a:solidFill>
                <a:effectLst/>
                <a:latin typeface="Consolas" panose="020B0609020204030204" pitchFamily="49" charset="0"/>
              </a:rPr>
              <a:t>w</a:t>
            </a:r>
            <a:r>
              <a:rPr lang="en-US" altLang="zh-CN" b="0" dirty="0">
                <a:solidFill>
                  <a:srgbClr val="000000"/>
                </a:solidFill>
                <a:effectLst/>
                <a:latin typeface="Consolas" panose="020B0609020204030204" pitchFamily="49" charset="0"/>
              </a:rPr>
              <a:t>):</a:t>
            </a:r>
          </a:p>
          <a:p>
            <a:r>
              <a:rPr lang="en-US" altLang="zh-CN" b="0" dirty="0">
                <a:solidFill>
                  <a:srgbClr val="000000"/>
                </a:solidFill>
                <a:effectLst/>
                <a:latin typeface="Consolas" panose="020B0609020204030204" pitchFamily="49" charset="0"/>
              </a:rPr>
              <a:t>        </a:t>
            </a:r>
            <a:r>
              <a:rPr lang="en-US" altLang="zh-CN" b="0" dirty="0">
                <a:solidFill>
                  <a:srgbClr val="8F08C4"/>
                </a:solidFill>
                <a:effectLst/>
                <a:latin typeface="Consolas" panose="020B0609020204030204" pitchFamily="49" charset="0"/>
              </a:rPr>
              <a:t>for</a:t>
            </a:r>
            <a:r>
              <a:rPr lang="en-US" altLang="zh-CN" b="0" dirty="0">
                <a:solidFill>
                  <a:srgbClr val="000000"/>
                </a:solidFill>
                <a:effectLst/>
                <a:latin typeface="Consolas" panose="020B0609020204030204" pitchFamily="49" charset="0"/>
              </a:rPr>
              <a:t> </a:t>
            </a:r>
            <a:r>
              <a:rPr lang="en-US" altLang="zh-CN" b="0" dirty="0">
                <a:solidFill>
                  <a:srgbClr val="1F377F"/>
                </a:solidFill>
                <a:effectLst/>
                <a:latin typeface="Consolas" panose="020B0609020204030204" pitchFamily="49" charset="0"/>
              </a:rPr>
              <a:t>j</a:t>
            </a:r>
            <a:r>
              <a:rPr lang="en-US" altLang="zh-CN" b="0" dirty="0">
                <a:solidFill>
                  <a:srgbClr val="000000"/>
                </a:solidFill>
                <a:effectLst/>
                <a:latin typeface="Consolas" panose="020B0609020204030204" pitchFamily="49" charset="0"/>
              </a:rPr>
              <a:t> </a:t>
            </a:r>
            <a:r>
              <a:rPr lang="en-US" altLang="zh-CN" b="0" dirty="0">
                <a:solidFill>
                  <a:srgbClr val="8F08C4"/>
                </a:solidFill>
                <a:effectLst/>
                <a:latin typeface="Consolas" panose="020B0609020204030204" pitchFamily="49" charset="0"/>
              </a:rPr>
              <a:t>in</a:t>
            </a:r>
            <a:r>
              <a:rPr lang="en-US" altLang="zh-CN" b="0" dirty="0">
                <a:solidFill>
                  <a:srgbClr val="000000"/>
                </a:solidFill>
                <a:effectLst/>
                <a:latin typeface="Consolas" panose="020B0609020204030204" pitchFamily="49" charset="0"/>
              </a:rPr>
              <a:t> </a:t>
            </a:r>
            <a:r>
              <a:rPr lang="en-US" altLang="zh-CN" b="0" dirty="0">
                <a:solidFill>
                  <a:srgbClr val="2B91AF"/>
                </a:solidFill>
                <a:effectLst/>
                <a:latin typeface="Consolas" panose="020B0609020204030204" pitchFamily="49" charset="0"/>
              </a:rPr>
              <a:t>range</a:t>
            </a:r>
            <a:r>
              <a:rPr lang="en-US" altLang="zh-CN" b="0" dirty="0">
                <a:solidFill>
                  <a:srgbClr val="000000"/>
                </a:solidFill>
                <a:effectLst/>
                <a:latin typeface="Consolas" panose="020B0609020204030204" pitchFamily="49" charset="0"/>
              </a:rPr>
              <a:t>(</a:t>
            </a:r>
            <a:r>
              <a:rPr lang="en-US" altLang="zh-CN" b="0" dirty="0">
                <a:solidFill>
                  <a:srgbClr val="098658"/>
                </a:solidFill>
                <a:effectLst/>
                <a:latin typeface="Consolas" panose="020B0609020204030204" pitchFamily="49" charset="0"/>
              </a:rPr>
              <a:t>0</a:t>
            </a:r>
            <a:r>
              <a:rPr lang="en-US" altLang="zh-CN" b="0" dirty="0">
                <a:solidFill>
                  <a:srgbClr val="000000"/>
                </a:solidFill>
                <a:effectLst/>
                <a:latin typeface="Consolas" panose="020B0609020204030204" pitchFamily="49" charset="0"/>
              </a:rPr>
              <a:t>, </a:t>
            </a:r>
            <a:r>
              <a:rPr lang="en-US" altLang="zh-CN" b="0" dirty="0">
                <a:solidFill>
                  <a:srgbClr val="1F377F"/>
                </a:solidFill>
                <a:effectLst/>
                <a:latin typeface="Consolas" panose="020B0609020204030204" pitchFamily="49" charset="0"/>
              </a:rPr>
              <a:t>h</a:t>
            </a:r>
            <a:r>
              <a:rPr lang="en-US" altLang="zh-CN" b="0" dirty="0">
                <a:solidFill>
                  <a:srgbClr val="000000"/>
                </a:solidFill>
                <a:effectLst/>
                <a:latin typeface="Consolas" panose="020B0609020204030204" pitchFamily="49" charset="0"/>
              </a:rPr>
              <a:t>):</a:t>
            </a:r>
          </a:p>
          <a:p>
            <a:r>
              <a:rPr lang="en-US" altLang="zh-CN" b="0" dirty="0">
                <a:solidFill>
                  <a:srgbClr val="000000"/>
                </a:solidFill>
                <a:effectLst/>
                <a:latin typeface="Consolas" panose="020B0609020204030204" pitchFamily="49" charset="0"/>
              </a:rPr>
              <a:t>            </a:t>
            </a:r>
            <a:r>
              <a:rPr lang="en-US" altLang="zh-CN" b="0" dirty="0">
                <a:solidFill>
                  <a:srgbClr val="8F08C4"/>
                </a:solidFill>
                <a:effectLst/>
                <a:latin typeface="Consolas" panose="020B0609020204030204" pitchFamily="49" charset="0"/>
              </a:rPr>
              <a:t>for</a:t>
            </a:r>
            <a:r>
              <a:rPr lang="en-US" altLang="zh-CN" b="0" dirty="0">
                <a:solidFill>
                  <a:srgbClr val="000000"/>
                </a:solidFill>
                <a:effectLst/>
                <a:latin typeface="Consolas" panose="020B0609020204030204" pitchFamily="49" charset="0"/>
              </a:rPr>
              <a:t> </a:t>
            </a:r>
            <a:r>
              <a:rPr lang="en-US" altLang="zh-CN" b="0" dirty="0">
                <a:solidFill>
                  <a:srgbClr val="1F377F"/>
                </a:solidFill>
                <a:effectLst/>
                <a:latin typeface="Consolas" panose="020B0609020204030204" pitchFamily="49" charset="0"/>
              </a:rPr>
              <a:t>c</a:t>
            </a:r>
            <a:r>
              <a:rPr lang="en-US" altLang="zh-CN" b="0" dirty="0">
                <a:solidFill>
                  <a:srgbClr val="000000"/>
                </a:solidFill>
                <a:effectLst/>
                <a:latin typeface="Consolas" panose="020B0609020204030204" pitchFamily="49" charset="0"/>
              </a:rPr>
              <a:t> </a:t>
            </a:r>
            <a:r>
              <a:rPr lang="en-US" altLang="zh-CN" b="0" dirty="0">
                <a:solidFill>
                  <a:srgbClr val="8F08C4"/>
                </a:solidFill>
                <a:effectLst/>
                <a:latin typeface="Consolas" panose="020B0609020204030204" pitchFamily="49" charset="0"/>
              </a:rPr>
              <a:t>in</a:t>
            </a:r>
            <a:r>
              <a:rPr lang="en-US" altLang="zh-CN" b="0" dirty="0">
                <a:solidFill>
                  <a:srgbClr val="000000"/>
                </a:solidFill>
                <a:effectLst/>
                <a:latin typeface="Consolas" panose="020B0609020204030204" pitchFamily="49" charset="0"/>
              </a:rPr>
              <a:t> </a:t>
            </a:r>
            <a:r>
              <a:rPr lang="en-US" altLang="zh-CN" b="0" dirty="0">
                <a:solidFill>
                  <a:srgbClr val="2B91AF"/>
                </a:solidFill>
                <a:effectLst/>
                <a:latin typeface="Consolas" panose="020B0609020204030204" pitchFamily="49" charset="0"/>
              </a:rPr>
              <a:t>range</a:t>
            </a:r>
            <a:r>
              <a:rPr lang="en-US" altLang="zh-CN" b="0" dirty="0">
                <a:solidFill>
                  <a:srgbClr val="000000"/>
                </a:solidFill>
                <a:effectLst/>
                <a:latin typeface="Consolas" panose="020B0609020204030204" pitchFamily="49" charset="0"/>
              </a:rPr>
              <a:t>(</a:t>
            </a:r>
            <a:r>
              <a:rPr lang="en-US" altLang="zh-CN" b="0" dirty="0">
                <a:solidFill>
                  <a:srgbClr val="098658"/>
                </a:solidFill>
                <a:effectLst/>
                <a:latin typeface="Consolas" panose="020B0609020204030204" pitchFamily="49" charset="0"/>
              </a:rPr>
              <a:t>3</a:t>
            </a:r>
            <a:r>
              <a:rPr lang="en-US" altLang="zh-CN" b="0" dirty="0">
                <a:solidFill>
                  <a:srgbClr val="000000"/>
                </a:solidFill>
                <a:effectLst/>
                <a:latin typeface="Consolas" panose="020B0609020204030204" pitchFamily="49" charset="0"/>
              </a:rPr>
              <a:t>):</a:t>
            </a:r>
          </a:p>
          <a:p>
            <a:r>
              <a:rPr lang="en-US" altLang="zh-CN" b="0" dirty="0">
                <a:solidFill>
                  <a:srgbClr val="000000"/>
                </a:solidFill>
                <a:effectLst/>
                <a:latin typeface="Consolas" panose="020B0609020204030204" pitchFamily="49" charset="0"/>
              </a:rPr>
              <a:t>                </a:t>
            </a:r>
            <a:r>
              <a:rPr lang="en-US" altLang="zh-CN" b="0" dirty="0" err="1">
                <a:solidFill>
                  <a:srgbClr val="1F377F"/>
                </a:solidFill>
                <a:effectLst/>
                <a:latin typeface="Consolas" panose="020B0609020204030204" pitchFamily="49" charset="0"/>
              </a:rPr>
              <a:t>tmp</a:t>
            </a:r>
            <a:r>
              <a:rPr lang="en-US" altLang="zh-CN" b="0" dirty="0">
                <a:solidFill>
                  <a:srgbClr val="000000"/>
                </a:solidFill>
                <a:effectLst/>
                <a:latin typeface="Consolas" panose="020B0609020204030204" pitchFamily="49" charset="0"/>
              </a:rPr>
              <a:t> = </a:t>
            </a:r>
            <a:r>
              <a:rPr lang="en-US" altLang="zh-CN" b="0" dirty="0">
                <a:solidFill>
                  <a:srgbClr val="2B91AF"/>
                </a:solidFill>
                <a:effectLst/>
                <a:latin typeface="Consolas" panose="020B0609020204030204" pitchFamily="49" charset="0"/>
              </a:rPr>
              <a:t>int</a:t>
            </a:r>
            <a:r>
              <a:rPr lang="en-US" altLang="zh-CN" b="0" dirty="0">
                <a:solidFill>
                  <a:srgbClr val="000000"/>
                </a:solidFill>
                <a:effectLst/>
                <a:latin typeface="Consolas" panose="020B0609020204030204" pitchFamily="49" charset="0"/>
              </a:rPr>
              <a:t>(</a:t>
            </a:r>
            <a:r>
              <a:rPr lang="en-US" altLang="zh-CN" b="0" dirty="0" err="1">
                <a:solidFill>
                  <a:srgbClr val="808080"/>
                </a:solidFill>
                <a:effectLst/>
                <a:latin typeface="Consolas" panose="020B0609020204030204" pitchFamily="49" charset="0"/>
              </a:rPr>
              <a:t>img</a:t>
            </a:r>
            <a:r>
              <a:rPr lang="en-US" altLang="zh-CN" b="0" dirty="0">
                <a:solidFill>
                  <a:srgbClr val="000000"/>
                </a:solidFill>
                <a:effectLst/>
                <a:latin typeface="Consolas" panose="020B0609020204030204" pitchFamily="49" charset="0"/>
              </a:rPr>
              <a:t>[</a:t>
            </a:r>
            <a:r>
              <a:rPr lang="en-US" altLang="zh-CN" b="0" dirty="0">
                <a:solidFill>
                  <a:srgbClr val="1F377F"/>
                </a:solidFill>
                <a:effectLst/>
                <a:latin typeface="Consolas" panose="020B0609020204030204" pitchFamily="49" charset="0"/>
              </a:rPr>
              <a:t>j</a:t>
            </a:r>
            <a:r>
              <a:rPr lang="en-US" altLang="zh-CN" b="0" dirty="0">
                <a:solidFill>
                  <a:srgbClr val="000000"/>
                </a:solidFill>
                <a:effectLst/>
                <a:latin typeface="Consolas" panose="020B0609020204030204" pitchFamily="49" charset="0"/>
              </a:rPr>
              <a:t>, </a:t>
            </a:r>
            <a:r>
              <a:rPr lang="en-US" altLang="zh-CN" b="0" dirty="0" err="1">
                <a:solidFill>
                  <a:srgbClr val="1F377F"/>
                </a:solidFill>
                <a:effectLst/>
                <a:latin typeface="Consolas" panose="020B0609020204030204" pitchFamily="49" charset="0"/>
              </a:rPr>
              <a:t>i</a:t>
            </a:r>
            <a:r>
              <a:rPr lang="en-US" altLang="zh-CN" b="0" dirty="0">
                <a:solidFill>
                  <a:srgbClr val="000000"/>
                </a:solidFill>
                <a:effectLst/>
                <a:latin typeface="Consolas" panose="020B0609020204030204" pitchFamily="49" charset="0"/>
              </a:rPr>
              <a:t>, </a:t>
            </a:r>
            <a:r>
              <a:rPr lang="en-US" altLang="zh-CN" b="0" dirty="0">
                <a:solidFill>
                  <a:srgbClr val="1F377F"/>
                </a:solidFill>
                <a:effectLst/>
                <a:latin typeface="Consolas" panose="020B0609020204030204" pitchFamily="49" charset="0"/>
              </a:rPr>
              <a:t>c</a:t>
            </a:r>
            <a:r>
              <a:rPr lang="en-US" altLang="zh-CN" b="0" dirty="0">
                <a:solidFill>
                  <a:srgbClr val="000000"/>
                </a:solidFill>
                <a:effectLst/>
                <a:latin typeface="Consolas" panose="020B0609020204030204" pitchFamily="49" charset="0"/>
              </a:rPr>
              <a:t>]*</a:t>
            </a:r>
            <a:r>
              <a:rPr lang="en-US" altLang="zh-CN" b="0" dirty="0">
                <a:solidFill>
                  <a:srgbClr val="808080"/>
                </a:solidFill>
                <a:effectLst/>
                <a:latin typeface="Consolas" panose="020B0609020204030204" pitchFamily="49" charset="0"/>
              </a:rPr>
              <a:t>light</a:t>
            </a:r>
            <a:r>
              <a:rPr lang="en-US" altLang="zh-CN" b="0" dirty="0">
                <a:solidFill>
                  <a:srgbClr val="000000"/>
                </a:solidFill>
                <a:effectLst/>
                <a:latin typeface="Consolas" panose="020B0609020204030204" pitchFamily="49" charset="0"/>
              </a:rPr>
              <a:t> + </a:t>
            </a:r>
            <a:r>
              <a:rPr lang="en-US" altLang="zh-CN" b="0" dirty="0">
                <a:solidFill>
                  <a:srgbClr val="808080"/>
                </a:solidFill>
                <a:effectLst/>
                <a:latin typeface="Consolas" panose="020B0609020204030204" pitchFamily="49" charset="0"/>
              </a:rPr>
              <a:t>bias</a:t>
            </a:r>
            <a:r>
              <a:rPr lang="en-US" altLang="zh-CN" b="0" dirty="0">
                <a:solidFill>
                  <a:srgbClr val="000000"/>
                </a:solidFill>
                <a:effectLst/>
                <a:latin typeface="Consolas" panose="020B0609020204030204" pitchFamily="49" charset="0"/>
              </a:rPr>
              <a:t>)</a:t>
            </a:r>
          </a:p>
          <a:p>
            <a:r>
              <a:rPr lang="en-US" altLang="zh-CN" b="0" dirty="0">
                <a:solidFill>
                  <a:srgbClr val="000000"/>
                </a:solidFill>
                <a:effectLst/>
                <a:latin typeface="Consolas" panose="020B0609020204030204" pitchFamily="49" charset="0"/>
              </a:rPr>
              <a:t>                </a:t>
            </a:r>
            <a:r>
              <a:rPr lang="en-US" altLang="zh-CN" b="0" dirty="0">
                <a:solidFill>
                  <a:srgbClr val="8F08C4"/>
                </a:solidFill>
                <a:effectLst/>
                <a:latin typeface="Consolas" panose="020B0609020204030204" pitchFamily="49" charset="0"/>
              </a:rPr>
              <a:t>if</a:t>
            </a:r>
            <a:r>
              <a:rPr lang="en-US" altLang="zh-CN" b="0" dirty="0">
                <a:solidFill>
                  <a:srgbClr val="000000"/>
                </a:solidFill>
                <a:effectLst/>
                <a:latin typeface="Consolas" panose="020B0609020204030204" pitchFamily="49" charset="0"/>
              </a:rPr>
              <a:t> </a:t>
            </a:r>
            <a:r>
              <a:rPr lang="en-US" altLang="zh-CN" b="0" dirty="0" err="1">
                <a:solidFill>
                  <a:srgbClr val="1F377F"/>
                </a:solidFill>
                <a:effectLst/>
                <a:latin typeface="Consolas" panose="020B0609020204030204" pitchFamily="49" charset="0"/>
              </a:rPr>
              <a:t>tmp</a:t>
            </a:r>
            <a:r>
              <a:rPr lang="en-US" altLang="zh-CN" b="0" dirty="0">
                <a:solidFill>
                  <a:srgbClr val="000000"/>
                </a:solidFill>
                <a:effectLst/>
                <a:latin typeface="Consolas" panose="020B0609020204030204" pitchFamily="49" charset="0"/>
              </a:rPr>
              <a:t> &gt; </a:t>
            </a:r>
            <a:r>
              <a:rPr lang="en-US" altLang="zh-CN" b="0" dirty="0">
                <a:solidFill>
                  <a:srgbClr val="098658"/>
                </a:solidFill>
                <a:effectLst/>
                <a:latin typeface="Consolas" panose="020B0609020204030204" pitchFamily="49" charset="0"/>
              </a:rPr>
              <a:t>255</a:t>
            </a:r>
            <a:r>
              <a:rPr lang="en-US" altLang="zh-CN" b="0" dirty="0">
                <a:solidFill>
                  <a:srgbClr val="000000"/>
                </a:solidFill>
                <a:effectLst/>
                <a:latin typeface="Consolas" panose="020B0609020204030204" pitchFamily="49" charset="0"/>
              </a:rPr>
              <a:t>:</a:t>
            </a:r>
          </a:p>
          <a:p>
            <a:r>
              <a:rPr lang="en-US" altLang="zh-CN" b="0" dirty="0">
                <a:solidFill>
                  <a:srgbClr val="000000"/>
                </a:solidFill>
                <a:effectLst/>
                <a:latin typeface="Consolas" panose="020B0609020204030204" pitchFamily="49" charset="0"/>
              </a:rPr>
              <a:t>                    </a:t>
            </a:r>
            <a:r>
              <a:rPr lang="en-US" altLang="zh-CN" b="0" dirty="0" err="1">
                <a:solidFill>
                  <a:srgbClr val="1F377F"/>
                </a:solidFill>
                <a:effectLst/>
                <a:latin typeface="Consolas" panose="020B0609020204030204" pitchFamily="49" charset="0"/>
              </a:rPr>
              <a:t>tmp</a:t>
            </a:r>
            <a:r>
              <a:rPr lang="en-US" altLang="zh-CN" b="0" dirty="0">
                <a:solidFill>
                  <a:srgbClr val="000000"/>
                </a:solidFill>
                <a:effectLst/>
                <a:latin typeface="Consolas" panose="020B0609020204030204" pitchFamily="49" charset="0"/>
              </a:rPr>
              <a:t> = </a:t>
            </a:r>
            <a:r>
              <a:rPr lang="en-US" altLang="zh-CN" b="0" dirty="0">
                <a:solidFill>
                  <a:srgbClr val="098658"/>
                </a:solidFill>
                <a:effectLst/>
                <a:latin typeface="Consolas" panose="020B0609020204030204" pitchFamily="49" charset="0"/>
              </a:rPr>
              <a:t>255</a:t>
            </a:r>
            <a:endParaRPr lang="en-US" altLang="zh-CN" b="0" dirty="0">
              <a:solidFill>
                <a:srgbClr val="000000"/>
              </a:solidFill>
              <a:effectLst/>
              <a:latin typeface="Consolas" panose="020B0609020204030204" pitchFamily="49" charset="0"/>
            </a:endParaRPr>
          </a:p>
          <a:p>
            <a:r>
              <a:rPr lang="en-US" altLang="zh-CN" b="0" dirty="0">
                <a:solidFill>
                  <a:srgbClr val="000000"/>
                </a:solidFill>
                <a:effectLst/>
                <a:latin typeface="Consolas" panose="020B0609020204030204" pitchFamily="49" charset="0"/>
              </a:rPr>
              <a:t>                </a:t>
            </a:r>
            <a:r>
              <a:rPr lang="en-US" altLang="zh-CN" b="0" dirty="0" err="1">
                <a:solidFill>
                  <a:srgbClr val="8F08C4"/>
                </a:solidFill>
                <a:effectLst/>
                <a:latin typeface="Consolas" panose="020B0609020204030204" pitchFamily="49" charset="0"/>
              </a:rPr>
              <a:t>elif</a:t>
            </a:r>
            <a:r>
              <a:rPr lang="en-US" altLang="zh-CN" b="0" dirty="0">
                <a:solidFill>
                  <a:srgbClr val="000000"/>
                </a:solidFill>
                <a:effectLst/>
                <a:latin typeface="Consolas" panose="020B0609020204030204" pitchFamily="49" charset="0"/>
              </a:rPr>
              <a:t> </a:t>
            </a:r>
            <a:r>
              <a:rPr lang="en-US" altLang="zh-CN" b="0" dirty="0" err="1">
                <a:solidFill>
                  <a:srgbClr val="1F377F"/>
                </a:solidFill>
                <a:effectLst/>
                <a:latin typeface="Consolas" panose="020B0609020204030204" pitchFamily="49" charset="0"/>
              </a:rPr>
              <a:t>tmp</a:t>
            </a:r>
            <a:r>
              <a:rPr lang="en-US" altLang="zh-CN" b="0" dirty="0">
                <a:solidFill>
                  <a:srgbClr val="000000"/>
                </a:solidFill>
                <a:effectLst/>
                <a:latin typeface="Consolas" panose="020B0609020204030204" pitchFamily="49" charset="0"/>
              </a:rPr>
              <a:t> &lt; </a:t>
            </a:r>
            <a:r>
              <a:rPr lang="en-US" altLang="zh-CN" b="0" dirty="0">
                <a:solidFill>
                  <a:srgbClr val="098658"/>
                </a:solidFill>
                <a:effectLst/>
                <a:latin typeface="Consolas" panose="020B0609020204030204" pitchFamily="49" charset="0"/>
              </a:rPr>
              <a:t>0</a:t>
            </a:r>
            <a:r>
              <a:rPr lang="en-US" altLang="zh-CN" b="0" dirty="0">
                <a:solidFill>
                  <a:srgbClr val="000000"/>
                </a:solidFill>
                <a:effectLst/>
                <a:latin typeface="Consolas" panose="020B0609020204030204" pitchFamily="49" charset="0"/>
              </a:rPr>
              <a:t>:</a:t>
            </a:r>
          </a:p>
          <a:p>
            <a:r>
              <a:rPr lang="en-US" altLang="zh-CN" b="0" dirty="0">
                <a:solidFill>
                  <a:srgbClr val="000000"/>
                </a:solidFill>
                <a:effectLst/>
                <a:latin typeface="Consolas" panose="020B0609020204030204" pitchFamily="49" charset="0"/>
              </a:rPr>
              <a:t>                    </a:t>
            </a:r>
            <a:r>
              <a:rPr lang="en-US" altLang="zh-CN" b="0" dirty="0" err="1">
                <a:solidFill>
                  <a:srgbClr val="1F377F"/>
                </a:solidFill>
                <a:effectLst/>
                <a:latin typeface="Consolas" panose="020B0609020204030204" pitchFamily="49" charset="0"/>
              </a:rPr>
              <a:t>tmp</a:t>
            </a:r>
            <a:r>
              <a:rPr lang="en-US" altLang="zh-CN" b="0" dirty="0">
                <a:solidFill>
                  <a:srgbClr val="000000"/>
                </a:solidFill>
                <a:effectLst/>
                <a:latin typeface="Consolas" panose="020B0609020204030204" pitchFamily="49" charset="0"/>
              </a:rPr>
              <a:t> = </a:t>
            </a:r>
            <a:r>
              <a:rPr lang="en-US" altLang="zh-CN" b="0" dirty="0">
                <a:solidFill>
                  <a:srgbClr val="098658"/>
                </a:solidFill>
                <a:effectLst/>
                <a:latin typeface="Consolas" panose="020B0609020204030204" pitchFamily="49" charset="0"/>
              </a:rPr>
              <a:t>0</a:t>
            </a:r>
            <a:endParaRPr lang="en-US" altLang="zh-CN" b="0" dirty="0">
              <a:solidFill>
                <a:srgbClr val="000000"/>
              </a:solidFill>
              <a:effectLst/>
              <a:latin typeface="Consolas" panose="020B0609020204030204" pitchFamily="49" charset="0"/>
            </a:endParaRPr>
          </a:p>
          <a:p>
            <a:r>
              <a:rPr lang="en-US" altLang="zh-CN" b="0" dirty="0">
                <a:solidFill>
                  <a:srgbClr val="000000"/>
                </a:solidFill>
                <a:effectLst/>
                <a:latin typeface="Consolas" panose="020B0609020204030204" pitchFamily="49" charset="0"/>
              </a:rPr>
              <a:t>                </a:t>
            </a:r>
            <a:r>
              <a:rPr lang="en-US" altLang="zh-CN" b="0" dirty="0" err="1">
                <a:solidFill>
                  <a:srgbClr val="808080"/>
                </a:solidFill>
                <a:effectLst/>
                <a:latin typeface="Consolas" panose="020B0609020204030204" pitchFamily="49" charset="0"/>
              </a:rPr>
              <a:t>img</a:t>
            </a:r>
            <a:r>
              <a:rPr lang="en-US" altLang="zh-CN" b="0" dirty="0">
                <a:solidFill>
                  <a:srgbClr val="000000"/>
                </a:solidFill>
                <a:effectLst/>
                <a:latin typeface="Consolas" panose="020B0609020204030204" pitchFamily="49" charset="0"/>
              </a:rPr>
              <a:t>[</a:t>
            </a:r>
            <a:r>
              <a:rPr lang="en-US" altLang="zh-CN" b="0" dirty="0">
                <a:solidFill>
                  <a:srgbClr val="1F377F"/>
                </a:solidFill>
                <a:effectLst/>
                <a:latin typeface="Consolas" panose="020B0609020204030204" pitchFamily="49" charset="0"/>
              </a:rPr>
              <a:t>j</a:t>
            </a:r>
            <a:r>
              <a:rPr lang="en-US" altLang="zh-CN" b="0" dirty="0">
                <a:solidFill>
                  <a:srgbClr val="000000"/>
                </a:solidFill>
                <a:effectLst/>
                <a:latin typeface="Consolas" panose="020B0609020204030204" pitchFamily="49" charset="0"/>
              </a:rPr>
              <a:t>, </a:t>
            </a:r>
            <a:r>
              <a:rPr lang="en-US" altLang="zh-CN" b="0" dirty="0" err="1">
                <a:solidFill>
                  <a:srgbClr val="1F377F"/>
                </a:solidFill>
                <a:effectLst/>
                <a:latin typeface="Consolas" panose="020B0609020204030204" pitchFamily="49" charset="0"/>
              </a:rPr>
              <a:t>i</a:t>
            </a:r>
            <a:r>
              <a:rPr lang="en-US" altLang="zh-CN" b="0" dirty="0">
                <a:solidFill>
                  <a:srgbClr val="000000"/>
                </a:solidFill>
                <a:effectLst/>
                <a:latin typeface="Consolas" panose="020B0609020204030204" pitchFamily="49" charset="0"/>
              </a:rPr>
              <a:t>, </a:t>
            </a:r>
            <a:r>
              <a:rPr lang="en-US" altLang="zh-CN" b="0" dirty="0">
                <a:solidFill>
                  <a:srgbClr val="1F377F"/>
                </a:solidFill>
                <a:effectLst/>
                <a:latin typeface="Consolas" panose="020B0609020204030204" pitchFamily="49" charset="0"/>
              </a:rPr>
              <a:t>c</a:t>
            </a:r>
            <a:r>
              <a:rPr lang="en-US" altLang="zh-CN" b="0" dirty="0">
                <a:solidFill>
                  <a:srgbClr val="000000"/>
                </a:solidFill>
                <a:effectLst/>
                <a:latin typeface="Consolas" panose="020B0609020204030204" pitchFamily="49" charset="0"/>
              </a:rPr>
              <a:t>] = </a:t>
            </a:r>
            <a:r>
              <a:rPr lang="en-US" altLang="zh-CN" b="0" dirty="0" err="1">
                <a:solidFill>
                  <a:srgbClr val="1F377F"/>
                </a:solidFill>
                <a:effectLst/>
                <a:latin typeface="Consolas" panose="020B0609020204030204" pitchFamily="49" charset="0"/>
              </a:rPr>
              <a:t>tmp</a:t>
            </a:r>
            <a:endParaRPr lang="en-US" altLang="zh-CN" b="0" dirty="0">
              <a:solidFill>
                <a:srgbClr val="000000"/>
              </a:solidFill>
              <a:effectLst/>
              <a:latin typeface="Consolas" panose="020B0609020204030204" pitchFamily="49" charset="0"/>
            </a:endParaRPr>
          </a:p>
          <a:p>
            <a:r>
              <a:rPr lang="en-US" altLang="zh-CN" b="0" dirty="0">
                <a:solidFill>
                  <a:srgbClr val="000000"/>
                </a:solidFill>
                <a:effectLst/>
                <a:latin typeface="Consolas" panose="020B0609020204030204" pitchFamily="49" charset="0"/>
              </a:rPr>
              <a:t>    </a:t>
            </a:r>
            <a:r>
              <a:rPr lang="en-US" altLang="zh-CN" b="0" dirty="0">
                <a:solidFill>
                  <a:srgbClr val="8F08C4"/>
                </a:solidFill>
                <a:effectLst/>
                <a:latin typeface="Consolas" panose="020B0609020204030204" pitchFamily="49" charset="0"/>
              </a:rPr>
              <a:t>return</a:t>
            </a:r>
            <a:r>
              <a:rPr lang="en-US" altLang="zh-CN" b="0" dirty="0">
                <a:solidFill>
                  <a:srgbClr val="000000"/>
                </a:solidFill>
                <a:effectLst/>
                <a:latin typeface="Consolas" panose="020B0609020204030204" pitchFamily="49" charset="0"/>
              </a:rPr>
              <a:t> </a:t>
            </a:r>
            <a:r>
              <a:rPr lang="en-US" altLang="zh-CN" b="0" dirty="0" err="1">
                <a:solidFill>
                  <a:srgbClr val="808080"/>
                </a:solidFill>
                <a:effectLst/>
                <a:latin typeface="Consolas" panose="020B0609020204030204" pitchFamily="49" charset="0"/>
              </a:rPr>
              <a:t>img</a:t>
            </a:r>
            <a:endParaRPr lang="en-US" altLang="zh-CN" b="0" dirty="0">
              <a:solidFill>
                <a:srgbClr val="000000"/>
              </a:solidFill>
              <a:effectLst/>
              <a:latin typeface="Consolas" panose="020B0609020204030204" pitchFamily="49" charset="0"/>
            </a:endParaRPr>
          </a:p>
          <a:p>
            <a:br>
              <a:rPr lang="en-US" altLang="zh-CN" b="0" dirty="0">
                <a:solidFill>
                  <a:srgbClr val="000000"/>
                </a:solidFill>
                <a:effectLst/>
                <a:latin typeface="Consolas" panose="020B0609020204030204" pitchFamily="49" charset="0"/>
              </a:rPr>
            </a:br>
            <a:endParaRPr lang="zh-CN" altLang="en-US" dirty="0"/>
          </a:p>
        </p:txBody>
      </p:sp>
      <p:pic>
        <p:nvPicPr>
          <p:cNvPr id="9" name="图片 8">
            <a:extLst>
              <a:ext uri="{FF2B5EF4-FFF2-40B4-BE49-F238E27FC236}">
                <a16:creationId xmlns:a16="http://schemas.microsoft.com/office/drawing/2014/main" id="{4937A94D-3E53-0550-C8F0-EA2CA7D0483D}"/>
              </a:ext>
            </a:extLst>
          </p:cNvPr>
          <p:cNvPicPr>
            <a:picLocks noChangeAspect="1"/>
          </p:cNvPicPr>
          <p:nvPr/>
        </p:nvPicPr>
        <p:blipFill>
          <a:blip r:embed="rId3"/>
          <a:stretch>
            <a:fillRect/>
          </a:stretch>
        </p:blipFill>
        <p:spPr>
          <a:xfrm>
            <a:off x="549186" y="2579132"/>
            <a:ext cx="4997789" cy="3902529"/>
          </a:xfrm>
          <a:prstGeom prst="rect">
            <a:avLst/>
          </a:prstGeom>
        </p:spPr>
      </p:pic>
    </p:spTree>
    <p:extLst>
      <p:ext uri="{BB962C8B-B14F-4D97-AF65-F5344CB8AC3E}">
        <p14:creationId xmlns:p14="http://schemas.microsoft.com/office/powerpoint/2010/main" val="4165842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87F3B32D-E3A3-9A39-4C33-1BEBB3E8A75A}"/>
              </a:ext>
            </a:extLst>
          </p:cNvPr>
          <p:cNvSpPr>
            <a:spLocks noGrp="1"/>
          </p:cNvSpPr>
          <p:nvPr>
            <p:ph type="body" idx="13"/>
          </p:nvPr>
        </p:nvSpPr>
        <p:spPr>
          <a:xfrm>
            <a:off x="1097899" y="253874"/>
            <a:ext cx="2706081" cy="605909"/>
          </a:xfrm>
        </p:spPr>
        <p:txBody>
          <a:bodyPr/>
          <a:lstStyle/>
          <a:p>
            <a:r>
              <a:rPr lang="zh-CN" altLang="en-US" dirty="0">
                <a:latin typeface="微软雅黑" panose="020B0503020204020204" pitchFamily="34" charset="-122"/>
                <a:ea typeface="微软雅黑" panose="020B0503020204020204" pitchFamily="34" charset="-122"/>
              </a:rPr>
              <a:t>人脸特征提取</a:t>
            </a:r>
          </a:p>
        </p:txBody>
      </p:sp>
      <p:pic>
        <p:nvPicPr>
          <p:cNvPr id="4" name="图片 3">
            <a:extLst>
              <a:ext uri="{FF2B5EF4-FFF2-40B4-BE49-F238E27FC236}">
                <a16:creationId xmlns:a16="http://schemas.microsoft.com/office/drawing/2014/main" id="{0FEFDE71-6480-AD2F-4B2F-5481BBE728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65876" y="4147457"/>
            <a:ext cx="3299553" cy="2474665"/>
          </a:xfrm>
          <a:prstGeom prst="rect">
            <a:avLst/>
          </a:prstGeom>
        </p:spPr>
      </p:pic>
      <p:pic>
        <p:nvPicPr>
          <p:cNvPr id="8" name="图片 7">
            <a:extLst>
              <a:ext uri="{FF2B5EF4-FFF2-40B4-BE49-F238E27FC236}">
                <a16:creationId xmlns:a16="http://schemas.microsoft.com/office/drawing/2014/main" id="{C0C83F1F-2554-6191-7CAC-9B715E7DAE2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06727" y="1543050"/>
            <a:ext cx="2602217" cy="2097476"/>
          </a:xfrm>
          <a:prstGeom prst="rect">
            <a:avLst/>
          </a:prstGeom>
        </p:spPr>
      </p:pic>
      <p:sp>
        <p:nvSpPr>
          <p:cNvPr id="11" name="文本框 10">
            <a:extLst>
              <a:ext uri="{FF2B5EF4-FFF2-40B4-BE49-F238E27FC236}">
                <a16:creationId xmlns:a16="http://schemas.microsoft.com/office/drawing/2014/main" id="{3B40D8A2-4A33-1046-87B1-2CC8E5402D5A}"/>
              </a:ext>
            </a:extLst>
          </p:cNvPr>
          <p:cNvSpPr txBox="1"/>
          <p:nvPr/>
        </p:nvSpPr>
        <p:spPr>
          <a:xfrm>
            <a:off x="439512" y="1239914"/>
            <a:ext cx="7439024" cy="961097"/>
          </a:xfrm>
          <a:prstGeom prst="rect">
            <a:avLst/>
          </a:prstGeom>
          <a:noFill/>
        </p:spPr>
        <p:txBody>
          <a:bodyPr wrap="square">
            <a:spAutoFit/>
          </a:bodyPr>
          <a:lstStyle/>
          <a:p>
            <a:pPr algn="just">
              <a:lnSpc>
                <a:spcPct val="150000"/>
              </a:lnSpc>
            </a:pPr>
            <a:r>
              <a:rPr lang="zh-CN" altLang="en-US" sz="2000" dirty="0">
                <a:latin typeface="Times New Roman" panose="02020603050405020304" pitchFamily="18" charset="0"/>
                <a:ea typeface="微软雅黑" panose="020B0503020204020204" pitchFamily="34" charset="-122"/>
              </a:rPr>
              <a:t>在特征提取过程中，我们利用了 </a:t>
            </a:r>
            <a:r>
              <a:rPr lang="en-US" altLang="zh-CN" sz="2000" dirty="0" err="1">
                <a:latin typeface="Times New Roman" panose="02020603050405020304" pitchFamily="18" charset="0"/>
                <a:ea typeface="微软雅黑" panose="020B0503020204020204" pitchFamily="34" charset="-122"/>
              </a:rPr>
              <a:t>dlib</a:t>
            </a:r>
            <a:r>
              <a:rPr lang="en-US" altLang="zh-CN" sz="2000" dirty="0">
                <a:latin typeface="Times New Roman" panose="02020603050405020304" pitchFamily="18" charset="0"/>
                <a:ea typeface="微软雅黑" panose="020B0503020204020204" pitchFamily="34" charset="-122"/>
              </a:rPr>
              <a:t> </a:t>
            </a:r>
            <a:r>
              <a:rPr lang="zh-CN" altLang="en-US" sz="2000" dirty="0">
                <a:latin typeface="Times New Roman" panose="02020603050405020304" pitchFamily="18" charset="0"/>
                <a:ea typeface="微软雅黑" panose="020B0503020204020204" pitchFamily="34" charset="-122"/>
              </a:rPr>
              <a:t>库调用人脸 </a:t>
            </a:r>
            <a:r>
              <a:rPr lang="en-US" altLang="zh-CN" sz="2000" dirty="0">
                <a:latin typeface="Times New Roman" panose="02020603050405020304" pitchFamily="18" charset="0"/>
                <a:ea typeface="微软雅黑" panose="020B0503020204020204" pitchFamily="34" charset="-122"/>
              </a:rPr>
              <a:t>68 </a:t>
            </a:r>
            <a:r>
              <a:rPr lang="zh-CN" altLang="en-US" sz="2000" dirty="0">
                <a:latin typeface="Times New Roman" panose="02020603050405020304" pitchFamily="18" charset="0"/>
                <a:ea typeface="微软雅黑" panose="020B0503020204020204" pitchFamily="34" charset="-122"/>
              </a:rPr>
              <a:t>特征点模型进行人脸特征提取。</a:t>
            </a:r>
          </a:p>
        </p:txBody>
      </p:sp>
      <p:sp>
        <p:nvSpPr>
          <p:cNvPr id="13" name="文本框 12">
            <a:extLst>
              <a:ext uri="{FF2B5EF4-FFF2-40B4-BE49-F238E27FC236}">
                <a16:creationId xmlns:a16="http://schemas.microsoft.com/office/drawing/2014/main" id="{068BB0CA-E517-870F-1885-EF83179E4871}"/>
              </a:ext>
            </a:extLst>
          </p:cNvPr>
          <p:cNvSpPr txBox="1"/>
          <p:nvPr/>
        </p:nvSpPr>
        <p:spPr>
          <a:xfrm>
            <a:off x="439512" y="2310494"/>
            <a:ext cx="9393010" cy="4370427"/>
          </a:xfrm>
          <a:prstGeom prst="rect">
            <a:avLst/>
          </a:prstGeom>
          <a:noFill/>
        </p:spPr>
        <p:txBody>
          <a:bodyPr wrap="square">
            <a:spAutoFit/>
          </a:bodyPr>
          <a:lstStyle/>
          <a:p>
            <a:r>
              <a:rPr lang="en-US" altLang="zh-CN" sz="1600" b="0" dirty="0">
                <a:solidFill>
                  <a:srgbClr val="1F377F"/>
                </a:solidFill>
                <a:effectLst/>
                <a:latin typeface="Consolas" panose="020B0609020204030204" pitchFamily="49" charset="0"/>
              </a:rPr>
              <a:t>detector</a:t>
            </a:r>
            <a:r>
              <a:rPr lang="en-US" altLang="zh-CN" sz="1600" b="0" dirty="0">
                <a:solidFill>
                  <a:srgbClr val="000000"/>
                </a:solidFill>
                <a:effectLst/>
                <a:latin typeface="Consolas" panose="020B0609020204030204" pitchFamily="49" charset="0"/>
              </a:rPr>
              <a:t> = </a:t>
            </a:r>
            <a:r>
              <a:rPr lang="en-US" altLang="zh-CN" sz="1600" b="0" dirty="0" err="1">
                <a:solidFill>
                  <a:srgbClr val="000000"/>
                </a:solidFill>
                <a:effectLst/>
                <a:latin typeface="Consolas" panose="020B0609020204030204" pitchFamily="49" charset="0"/>
              </a:rPr>
              <a:t>dlib.get_frontal_face_detector</a:t>
            </a:r>
            <a:r>
              <a:rPr lang="en-US" altLang="zh-CN" sz="1600" b="0" dirty="0">
                <a:solidFill>
                  <a:srgbClr val="000000"/>
                </a:solidFill>
                <a:effectLst/>
                <a:latin typeface="Consolas" panose="020B0609020204030204" pitchFamily="49" charset="0"/>
              </a:rPr>
              <a:t>()</a:t>
            </a:r>
          </a:p>
          <a:p>
            <a:r>
              <a:rPr lang="en-US" altLang="zh-CN" sz="1600" b="0" dirty="0">
                <a:solidFill>
                  <a:srgbClr val="1F377F"/>
                </a:solidFill>
                <a:effectLst/>
                <a:latin typeface="Consolas" panose="020B0609020204030204" pitchFamily="49" charset="0"/>
              </a:rPr>
              <a:t>predictor</a:t>
            </a:r>
            <a:r>
              <a:rPr lang="en-US" altLang="zh-CN" sz="1600" b="0" dirty="0">
                <a:solidFill>
                  <a:srgbClr val="000000"/>
                </a:solidFill>
                <a:effectLst/>
                <a:latin typeface="Consolas" panose="020B0609020204030204" pitchFamily="49" charset="0"/>
              </a:rPr>
              <a:t> = </a:t>
            </a:r>
            <a:r>
              <a:rPr lang="en-US" altLang="zh-CN" sz="1600" b="0" dirty="0" err="1">
                <a:solidFill>
                  <a:srgbClr val="000000"/>
                </a:solidFill>
                <a:effectLst/>
                <a:latin typeface="Consolas" panose="020B0609020204030204" pitchFamily="49" charset="0"/>
              </a:rPr>
              <a:t>dlib.shape_predictor</a:t>
            </a:r>
            <a:r>
              <a:rPr lang="en-US" altLang="zh-CN" sz="1600" b="0" dirty="0">
                <a:solidFill>
                  <a:srgbClr val="000000"/>
                </a:solidFill>
                <a:effectLst/>
                <a:latin typeface="Consolas" panose="020B0609020204030204" pitchFamily="49" charset="0"/>
              </a:rPr>
              <a:t>(</a:t>
            </a:r>
            <a:r>
              <a:rPr lang="en-US" altLang="zh-CN" sz="1600" b="0" dirty="0">
                <a:solidFill>
                  <a:srgbClr val="E21F1F"/>
                </a:solidFill>
                <a:effectLst/>
                <a:latin typeface="Consolas" panose="020B0609020204030204" pitchFamily="49" charset="0"/>
              </a:rPr>
              <a:t>"</a:t>
            </a:r>
            <a:r>
              <a:rPr lang="en-US" altLang="zh-CN" sz="1600" b="0" dirty="0">
                <a:solidFill>
                  <a:srgbClr val="A31515"/>
                </a:solidFill>
                <a:effectLst/>
                <a:latin typeface="Consolas" panose="020B0609020204030204" pitchFamily="49" charset="0"/>
              </a:rPr>
              <a:t>shape_predictor_68_face_landmarks.dat</a:t>
            </a:r>
            <a:r>
              <a:rPr lang="en-US" altLang="zh-CN" sz="1600" b="0" dirty="0">
                <a:solidFill>
                  <a:srgbClr val="E21F1F"/>
                </a:solidFill>
                <a:effectLst/>
                <a:latin typeface="Consolas" panose="020B0609020204030204" pitchFamily="49" charset="0"/>
              </a:rPr>
              <a:t>"</a:t>
            </a:r>
            <a:r>
              <a:rPr lang="en-US" altLang="zh-CN" sz="1600" b="0" dirty="0">
                <a:solidFill>
                  <a:srgbClr val="000000"/>
                </a:solidFill>
                <a:effectLst/>
                <a:latin typeface="Consolas" panose="020B0609020204030204" pitchFamily="49" charset="0"/>
              </a:rPr>
              <a:t>)</a:t>
            </a:r>
          </a:p>
          <a:p>
            <a:r>
              <a:rPr lang="en-US" altLang="zh-CN" sz="1600" b="0" dirty="0" err="1">
                <a:solidFill>
                  <a:srgbClr val="1F377F"/>
                </a:solidFill>
                <a:effectLst/>
                <a:latin typeface="Consolas" panose="020B0609020204030204" pitchFamily="49" charset="0"/>
              </a:rPr>
              <a:t>face_rec_model</a:t>
            </a:r>
            <a:r>
              <a:rPr lang="en-US" altLang="zh-CN" sz="1600" b="0" dirty="0">
                <a:solidFill>
                  <a:srgbClr val="000000"/>
                </a:solidFill>
                <a:effectLst/>
                <a:latin typeface="Consolas" panose="020B0609020204030204" pitchFamily="49" charset="0"/>
              </a:rPr>
              <a:t> = dlib.face_recognition_model_v1(</a:t>
            </a:r>
            <a:r>
              <a:rPr lang="en-US" altLang="zh-CN" sz="1600" b="0" dirty="0">
                <a:solidFill>
                  <a:srgbClr val="E21F1F"/>
                </a:solidFill>
                <a:effectLst/>
                <a:latin typeface="Consolas" panose="020B0609020204030204" pitchFamily="49" charset="0"/>
              </a:rPr>
              <a:t>"</a:t>
            </a:r>
            <a:r>
              <a:rPr lang="en-US" altLang="zh-CN" sz="1600" b="0" dirty="0">
                <a:solidFill>
                  <a:srgbClr val="A31515"/>
                </a:solidFill>
                <a:effectLst/>
                <a:latin typeface="Consolas" panose="020B0609020204030204" pitchFamily="49" charset="0"/>
              </a:rPr>
              <a:t>dlib_face_recognition_resnet_model_v1.dat</a:t>
            </a:r>
            <a:r>
              <a:rPr lang="en-US" altLang="zh-CN" sz="1600" b="0" dirty="0">
                <a:solidFill>
                  <a:srgbClr val="E21F1F"/>
                </a:solidFill>
                <a:effectLst/>
                <a:latin typeface="Consolas" panose="020B0609020204030204" pitchFamily="49" charset="0"/>
              </a:rPr>
              <a:t>"</a:t>
            </a:r>
            <a:r>
              <a:rPr lang="en-US" altLang="zh-CN" sz="1600" b="0" dirty="0">
                <a:solidFill>
                  <a:srgbClr val="000000"/>
                </a:solidFill>
                <a:effectLst/>
                <a:latin typeface="Consolas" panose="020B0609020204030204" pitchFamily="49" charset="0"/>
              </a:rPr>
              <a:t>)</a:t>
            </a:r>
          </a:p>
          <a:p>
            <a:br>
              <a:rPr lang="en-US" altLang="zh-CN" sz="1600" b="0" dirty="0">
                <a:solidFill>
                  <a:srgbClr val="000000"/>
                </a:solidFill>
                <a:effectLst/>
                <a:latin typeface="Consolas" panose="020B0609020204030204" pitchFamily="49" charset="0"/>
              </a:rPr>
            </a:br>
            <a:r>
              <a:rPr lang="en-US" altLang="zh-CN" sz="1600" b="0" dirty="0">
                <a:solidFill>
                  <a:srgbClr val="008000"/>
                </a:solidFill>
                <a:effectLst/>
                <a:latin typeface="Consolas" panose="020B0609020204030204" pitchFamily="49" charset="0"/>
              </a:rPr>
              <a:t># extract features of critical points for single image</a:t>
            </a:r>
            <a:endParaRPr lang="en-US" altLang="zh-CN" sz="1600" b="0" dirty="0">
              <a:solidFill>
                <a:srgbClr val="000000"/>
              </a:solidFill>
              <a:effectLst/>
              <a:latin typeface="Consolas" panose="020B0609020204030204" pitchFamily="49" charset="0"/>
            </a:endParaRPr>
          </a:p>
          <a:p>
            <a:r>
              <a:rPr lang="en-US" altLang="zh-CN" sz="1600" b="0" dirty="0">
                <a:solidFill>
                  <a:srgbClr val="0000FF"/>
                </a:solidFill>
                <a:effectLst/>
                <a:latin typeface="Consolas" panose="020B0609020204030204" pitchFamily="49" charset="0"/>
              </a:rPr>
              <a:t>def</a:t>
            </a:r>
            <a:r>
              <a:rPr lang="en-US" altLang="zh-CN" sz="1600" b="0" dirty="0">
                <a:solidFill>
                  <a:srgbClr val="000000"/>
                </a:solidFill>
                <a:effectLst/>
                <a:latin typeface="Consolas" panose="020B0609020204030204" pitchFamily="49" charset="0"/>
              </a:rPr>
              <a:t> </a:t>
            </a:r>
            <a:r>
              <a:rPr lang="en-US" altLang="zh-CN" sz="1600" b="0" dirty="0">
                <a:solidFill>
                  <a:srgbClr val="74531F"/>
                </a:solidFill>
                <a:effectLst/>
                <a:latin typeface="Consolas" panose="020B0609020204030204" pitchFamily="49" charset="0"/>
              </a:rPr>
              <a:t>extract_128d_features</a:t>
            </a:r>
            <a:r>
              <a:rPr lang="en-US" altLang="zh-CN" sz="1600" b="0" dirty="0">
                <a:solidFill>
                  <a:srgbClr val="000000"/>
                </a:solidFill>
                <a:effectLst/>
                <a:latin typeface="Consolas" panose="020B0609020204030204" pitchFamily="49" charset="0"/>
              </a:rPr>
              <a:t>(</a:t>
            </a:r>
            <a:r>
              <a:rPr lang="en-US" altLang="zh-CN" sz="1600" b="0" dirty="0" err="1">
                <a:solidFill>
                  <a:srgbClr val="808080"/>
                </a:solidFill>
                <a:effectLst/>
                <a:latin typeface="Consolas" panose="020B0609020204030204" pitchFamily="49" charset="0"/>
              </a:rPr>
              <a:t>path_img</a:t>
            </a:r>
            <a:r>
              <a:rPr lang="en-US" altLang="zh-CN" sz="1600" b="0" dirty="0">
                <a:solidFill>
                  <a:srgbClr val="000000"/>
                </a:solidFill>
                <a:effectLst/>
                <a:latin typeface="Consolas" panose="020B0609020204030204" pitchFamily="49" charset="0"/>
              </a:rPr>
              <a:t>):</a:t>
            </a:r>
          </a:p>
          <a:p>
            <a:r>
              <a:rPr lang="en-US" altLang="zh-CN" sz="1600" b="0" dirty="0">
                <a:solidFill>
                  <a:srgbClr val="000000"/>
                </a:solidFill>
                <a:effectLst/>
                <a:latin typeface="Consolas" panose="020B0609020204030204" pitchFamily="49" charset="0"/>
              </a:rPr>
              <a:t>    </a:t>
            </a:r>
            <a:r>
              <a:rPr lang="en-US" altLang="zh-CN" sz="1600" b="0" dirty="0" err="1">
                <a:solidFill>
                  <a:srgbClr val="1F377F"/>
                </a:solidFill>
                <a:effectLst/>
                <a:latin typeface="Consolas" panose="020B0609020204030204" pitchFamily="49" charset="0"/>
              </a:rPr>
              <a:t>img_rd</a:t>
            </a:r>
            <a:r>
              <a:rPr lang="en-US" altLang="zh-CN" sz="1600" b="0" dirty="0">
                <a:solidFill>
                  <a:srgbClr val="000000"/>
                </a:solidFill>
                <a:effectLst/>
                <a:latin typeface="Consolas" panose="020B0609020204030204" pitchFamily="49" charset="0"/>
              </a:rPr>
              <a:t> = </a:t>
            </a:r>
            <a:r>
              <a:rPr lang="en-US" altLang="zh-CN" sz="1600" b="0" dirty="0" err="1">
                <a:solidFill>
                  <a:srgbClr val="000000"/>
                </a:solidFill>
                <a:effectLst/>
                <a:latin typeface="Consolas" panose="020B0609020204030204" pitchFamily="49" charset="0"/>
              </a:rPr>
              <a:t>io.</a:t>
            </a:r>
            <a:r>
              <a:rPr lang="en-US" altLang="zh-CN" sz="1600" b="0" dirty="0" err="1">
                <a:solidFill>
                  <a:srgbClr val="74531F"/>
                </a:solidFill>
                <a:effectLst/>
                <a:latin typeface="Consolas" panose="020B0609020204030204" pitchFamily="49" charset="0"/>
              </a:rPr>
              <a:t>imread</a:t>
            </a:r>
            <a:r>
              <a:rPr lang="en-US" altLang="zh-CN" sz="1600" b="0" dirty="0">
                <a:solidFill>
                  <a:srgbClr val="000000"/>
                </a:solidFill>
                <a:effectLst/>
                <a:latin typeface="Consolas" panose="020B0609020204030204" pitchFamily="49" charset="0"/>
              </a:rPr>
              <a:t>(</a:t>
            </a:r>
            <a:r>
              <a:rPr lang="en-US" altLang="zh-CN" sz="1600" b="0" dirty="0" err="1">
                <a:solidFill>
                  <a:srgbClr val="808080"/>
                </a:solidFill>
                <a:effectLst/>
                <a:latin typeface="Consolas" panose="020B0609020204030204" pitchFamily="49" charset="0"/>
              </a:rPr>
              <a:t>path_img</a:t>
            </a:r>
            <a:r>
              <a:rPr lang="en-US" altLang="zh-CN" sz="1600" b="0" dirty="0">
                <a:solidFill>
                  <a:srgbClr val="000000"/>
                </a:solidFill>
                <a:effectLst/>
                <a:latin typeface="Consolas" panose="020B0609020204030204" pitchFamily="49" charset="0"/>
              </a:rPr>
              <a:t>)</a:t>
            </a:r>
          </a:p>
          <a:p>
            <a:r>
              <a:rPr lang="en-US" altLang="zh-CN" sz="1600" b="0" dirty="0">
                <a:solidFill>
                  <a:srgbClr val="000000"/>
                </a:solidFill>
                <a:effectLst/>
                <a:latin typeface="Consolas" panose="020B0609020204030204" pitchFamily="49" charset="0"/>
              </a:rPr>
              <a:t>    </a:t>
            </a:r>
            <a:r>
              <a:rPr lang="en-US" altLang="zh-CN" sz="1600" b="0" dirty="0" err="1">
                <a:solidFill>
                  <a:srgbClr val="1F377F"/>
                </a:solidFill>
                <a:effectLst/>
                <a:latin typeface="Consolas" panose="020B0609020204030204" pitchFamily="49" charset="0"/>
              </a:rPr>
              <a:t>img_gray</a:t>
            </a:r>
            <a:r>
              <a:rPr lang="en-US" altLang="zh-CN" sz="1600" b="0" dirty="0">
                <a:solidFill>
                  <a:srgbClr val="000000"/>
                </a:solidFill>
                <a:effectLst/>
                <a:latin typeface="Consolas" panose="020B0609020204030204" pitchFamily="49" charset="0"/>
              </a:rPr>
              <a:t> = cv2.</a:t>
            </a:r>
            <a:r>
              <a:rPr lang="en-US" altLang="zh-CN" sz="1600" b="0" dirty="0">
                <a:solidFill>
                  <a:srgbClr val="74531F"/>
                </a:solidFill>
                <a:effectLst/>
                <a:latin typeface="Consolas" panose="020B0609020204030204" pitchFamily="49" charset="0"/>
              </a:rPr>
              <a:t>cvtColor</a:t>
            </a:r>
            <a:r>
              <a:rPr lang="en-US" altLang="zh-CN" sz="1600" b="0" dirty="0">
                <a:solidFill>
                  <a:srgbClr val="000000"/>
                </a:solidFill>
                <a:effectLst/>
                <a:latin typeface="Consolas" panose="020B0609020204030204" pitchFamily="49" charset="0"/>
              </a:rPr>
              <a:t>(</a:t>
            </a:r>
            <a:r>
              <a:rPr lang="en-US" altLang="zh-CN" sz="1600" b="0" dirty="0" err="1">
                <a:solidFill>
                  <a:srgbClr val="1F377F"/>
                </a:solidFill>
                <a:effectLst/>
                <a:latin typeface="Consolas" panose="020B0609020204030204" pitchFamily="49" charset="0"/>
              </a:rPr>
              <a:t>img_rd</a:t>
            </a:r>
            <a:r>
              <a:rPr lang="en-US" altLang="zh-CN" sz="1600" b="0" dirty="0">
                <a:solidFill>
                  <a:srgbClr val="000000"/>
                </a:solidFill>
                <a:effectLst/>
                <a:latin typeface="Consolas" panose="020B0609020204030204" pitchFamily="49" charset="0"/>
              </a:rPr>
              <a:t>, cv2.COLOR_BGR2RGB)</a:t>
            </a:r>
          </a:p>
          <a:p>
            <a:r>
              <a:rPr lang="en-US" altLang="zh-CN" sz="1600" b="0" dirty="0">
                <a:solidFill>
                  <a:srgbClr val="000000"/>
                </a:solidFill>
                <a:effectLst/>
                <a:latin typeface="Consolas" panose="020B0609020204030204" pitchFamily="49" charset="0"/>
              </a:rPr>
              <a:t>    </a:t>
            </a:r>
            <a:r>
              <a:rPr lang="en-US" altLang="zh-CN" sz="1600" b="0" dirty="0">
                <a:solidFill>
                  <a:srgbClr val="1F377F"/>
                </a:solidFill>
                <a:effectLst/>
                <a:latin typeface="Consolas" panose="020B0609020204030204" pitchFamily="49" charset="0"/>
              </a:rPr>
              <a:t>faces</a:t>
            </a:r>
            <a:r>
              <a:rPr lang="en-US" altLang="zh-CN" sz="1600" b="0" dirty="0">
                <a:solidFill>
                  <a:srgbClr val="000000"/>
                </a:solidFill>
                <a:effectLst/>
                <a:latin typeface="Consolas" panose="020B0609020204030204" pitchFamily="49" charset="0"/>
              </a:rPr>
              <a:t> = </a:t>
            </a:r>
            <a:r>
              <a:rPr lang="en-US" altLang="zh-CN" sz="1600" b="0" dirty="0">
                <a:solidFill>
                  <a:srgbClr val="1F377F"/>
                </a:solidFill>
                <a:effectLst/>
                <a:latin typeface="Consolas" panose="020B0609020204030204" pitchFamily="49" charset="0"/>
              </a:rPr>
              <a:t>detector</a:t>
            </a:r>
            <a:r>
              <a:rPr lang="en-US" altLang="zh-CN" sz="1600" b="0" dirty="0">
                <a:solidFill>
                  <a:srgbClr val="000000"/>
                </a:solidFill>
                <a:effectLst/>
                <a:latin typeface="Consolas" panose="020B0609020204030204" pitchFamily="49" charset="0"/>
              </a:rPr>
              <a:t>(</a:t>
            </a:r>
            <a:r>
              <a:rPr lang="en-US" altLang="zh-CN" sz="1600" b="0" dirty="0" err="1">
                <a:solidFill>
                  <a:srgbClr val="1F377F"/>
                </a:solidFill>
                <a:effectLst/>
                <a:latin typeface="Consolas" panose="020B0609020204030204" pitchFamily="49" charset="0"/>
              </a:rPr>
              <a:t>img_gray</a:t>
            </a:r>
            <a:r>
              <a:rPr lang="en-US" altLang="zh-CN" sz="1600" b="0" dirty="0">
                <a:solidFill>
                  <a:srgbClr val="000000"/>
                </a:solidFill>
                <a:effectLst/>
                <a:latin typeface="Consolas" panose="020B0609020204030204" pitchFamily="49" charset="0"/>
              </a:rPr>
              <a:t>, </a:t>
            </a:r>
            <a:r>
              <a:rPr lang="en-US" altLang="zh-CN" sz="1600" b="0" dirty="0">
                <a:solidFill>
                  <a:srgbClr val="098658"/>
                </a:solidFill>
                <a:effectLst/>
                <a:latin typeface="Consolas" panose="020B0609020204030204" pitchFamily="49" charset="0"/>
              </a:rPr>
              <a:t>1</a:t>
            </a:r>
            <a:r>
              <a:rPr lang="en-US" altLang="zh-CN" sz="1600" b="0" dirty="0">
                <a:solidFill>
                  <a:srgbClr val="000000"/>
                </a:solidFill>
                <a:effectLst/>
                <a:latin typeface="Consolas" panose="020B0609020204030204" pitchFamily="49" charset="0"/>
              </a:rPr>
              <a:t>)</a:t>
            </a:r>
          </a:p>
          <a:p>
            <a:br>
              <a:rPr lang="en-US" altLang="zh-CN" sz="1600" b="0" dirty="0">
                <a:solidFill>
                  <a:srgbClr val="000000"/>
                </a:solidFill>
                <a:effectLst/>
                <a:latin typeface="Consolas" panose="020B0609020204030204" pitchFamily="49" charset="0"/>
              </a:rPr>
            </a:br>
            <a:r>
              <a:rPr lang="en-US" altLang="zh-CN" sz="1600" b="0" dirty="0">
                <a:solidFill>
                  <a:srgbClr val="000000"/>
                </a:solidFill>
                <a:effectLst/>
                <a:latin typeface="Consolas" panose="020B0609020204030204" pitchFamily="49" charset="0"/>
              </a:rPr>
              <a:t>    </a:t>
            </a:r>
            <a:r>
              <a:rPr lang="en-US" altLang="zh-CN" sz="1600" b="0" dirty="0">
                <a:solidFill>
                  <a:srgbClr val="8F08C4"/>
                </a:solidFill>
                <a:effectLst/>
                <a:latin typeface="Consolas" panose="020B0609020204030204" pitchFamily="49" charset="0"/>
              </a:rPr>
              <a:t>if</a:t>
            </a:r>
            <a:r>
              <a:rPr lang="en-US" altLang="zh-CN" sz="1600" b="0" dirty="0">
                <a:solidFill>
                  <a:srgbClr val="000000"/>
                </a:solidFill>
                <a:effectLst/>
                <a:latin typeface="Consolas" panose="020B0609020204030204" pitchFamily="49" charset="0"/>
              </a:rPr>
              <a:t> </a:t>
            </a:r>
            <a:r>
              <a:rPr lang="en-US" altLang="zh-CN" sz="1600" b="0" dirty="0" err="1">
                <a:solidFill>
                  <a:srgbClr val="74531F"/>
                </a:solidFill>
                <a:effectLst/>
                <a:latin typeface="Consolas" panose="020B0609020204030204" pitchFamily="49" charset="0"/>
              </a:rPr>
              <a:t>len</a:t>
            </a:r>
            <a:r>
              <a:rPr lang="en-US" altLang="zh-CN" sz="1600" b="0" dirty="0">
                <a:solidFill>
                  <a:srgbClr val="000000"/>
                </a:solidFill>
                <a:effectLst/>
                <a:latin typeface="Consolas" panose="020B0609020204030204" pitchFamily="49" charset="0"/>
              </a:rPr>
              <a:t>(</a:t>
            </a:r>
            <a:r>
              <a:rPr lang="en-US" altLang="zh-CN" sz="1600" b="0" dirty="0">
                <a:solidFill>
                  <a:srgbClr val="1F377F"/>
                </a:solidFill>
                <a:effectLst/>
                <a:latin typeface="Consolas" panose="020B0609020204030204" pitchFamily="49" charset="0"/>
              </a:rPr>
              <a:t>faces</a:t>
            </a:r>
            <a:r>
              <a:rPr lang="en-US" altLang="zh-CN" sz="1600" b="0" dirty="0">
                <a:solidFill>
                  <a:srgbClr val="000000"/>
                </a:solidFill>
                <a:effectLst/>
                <a:latin typeface="Consolas" panose="020B0609020204030204" pitchFamily="49" charset="0"/>
              </a:rPr>
              <a:t>) != </a:t>
            </a:r>
            <a:r>
              <a:rPr lang="en-US" altLang="zh-CN" sz="1600" b="0" dirty="0">
                <a:solidFill>
                  <a:srgbClr val="098658"/>
                </a:solidFill>
                <a:effectLst/>
                <a:latin typeface="Consolas" panose="020B0609020204030204" pitchFamily="49" charset="0"/>
              </a:rPr>
              <a:t>0</a:t>
            </a:r>
            <a:r>
              <a:rPr lang="en-US" altLang="zh-CN" sz="1600" b="0" dirty="0">
                <a:solidFill>
                  <a:srgbClr val="000000"/>
                </a:solidFill>
                <a:effectLst/>
                <a:latin typeface="Consolas" panose="020B0609020204030204" pitchFamily="49" charset="0"/>
              </a:rPr>
              <a:t>:</a:t>
            </a:r>
          </a:p>
          <a:p>
            <a:r>
              <a:rPr lang="en-US" altLang="zh-CN" sz="1600" b="0" dirty="0">
                <a:solidFill>
                  <a:srgbClr val="000000"/>
                </a:solidFill>
                <a:effectLst/>
                <a:latin typeface="Consolas" panose="020B0609020204030204" pitchFamily="49" charset="0"/>
              </a:rPr>
              <a:t>        </a:t>
            </a:r>
            <a:r>
              <a:rPr lang="en-US" altLang="zh-CN" sz="1600" b="0" dirty="0">
                <a:solidFill>
                  <a:srgbClr val="1F377F"/>
                </a:solidFill>
                <a:effectLst/>
                <a:latin typeface="Consolas" panose="020B0609020204030204" pitchFamily="49" charset="0"/>
              </a:rPr>
              <a:t>shape</a:t>
            </a:r>
            <a:r>
              <a:rPr lang="en-US" altLang="zh-CN" sz="1600" b="0" dirty="0">
                <a:solidFill>
                  <a:srgbClr val="000000"/>
                </a:solidFill>
                <a:effectLst/>
                <a:latin typeface="Consolas" panose="020B0609020204030204" pitchFamily="49" charset="0"/>
              </a:rPr>
              <a:t> = </a:t>
            </a:r>
            <a:r>
              <a:rPr lang="en-US" altLang="zh-CN" sz="1600" b="0" dirty="0">
                <a:solidFill>
                  <a:srgbClr val="1F377F"/>
                </a:solidFill>
                <a:effectLst/>
                <a:latin typeface="Consolas" panose="020B0609020204030204" pitchFamily="49" charset="0"/>
              </a:rPr>
              <a:t>predictor</a:t>
            </a:r>
            <a:r>
              <a:rPr lang="en-US" altLang="zh-CN" sz="1600" b="0" dirty="0">
                <a:solidFill>
                  <a:srgbClr val="000000"/>
                </a:solidFill>
                <a:effectLst/>
                <a:latin typeface="Consolas" panose="020B0609020204030204" pitchFamily="49" charset="0"/>
              </a:rPr>
              <a:t>(</a:t>
            </a:r>
            <a:r>
              <a:rPr lang="en-US" altLang="zh-CN" sz="1600" b="0" dirty="0" err="1">
                <a:solidFill>
                  <a:srgbClr val="1F377F"/>
                </a:solidFill>
                <a:effectLst/>
                <a:latin typeface="Consolas" panose="020B0609020204030204" pitchFamily="49" charset="0"/>
              </a:rPr>
              <a:t>img_gray</a:t>
            </a:r>
            <a:r>
              <a:rPr lang="en-US" altLang="zh-CN" sz="1600" b="0" dirty="0">
                <a:solidFill>
                  <a:srgbClr val="000000"/>
                </a:solidFill>
                <a:effectLst/>
                <a:latin typeface="Consolas" panose="020B0609020204030204" pitchFamily="49" charset="0"/>
              </a:rPr>
              <a:t>, </a:t>
            </a:r>
            <a:r>
              <a:rPr lang="en-US" altLang="zh-CN" sz="1600" b="0" dirty="0">
                <a:solidFill>
                  <a:srgbClr val="1F377F"/>
                </a:solidFill>
                <a:effectLst/>
                <a:latin typeface="Consolas" panose="020B0609020204030204" pitchFamily="49" charset="0"/>
              </a:rPr>
              <a:t>faces</a:t>
            </a:r>
            <a:r>
              <a:rPr lang="en-US" altLang="zh-CN" sz="1600" b="0" dirty="0">
                <a:solidFill>
                  <a:srgbClr val="000000"/>
                </a:solidFill>
                <a:effectLst/>
                <a:latin typeface="Consolas" panose="020B0609020204030204" pitchFamily="49" charset="0"/>
              </a:rPr>
              <a:t>[</a:t>
            </a:r>
            <a:r>
              <a:rPr lang="en-US" altLang="zh-CN" sz="1600" b="0" dirty="0">
                <a:solidFill>
                  <a:srgbClr val="098658"/>
                </a:solidFill>
                <a:effectLst/>
                <a:latin typeface="Consolas" panose="020B0609020204030204" pitchFamily="49" charset="0"/>
              </a:rPr>
              <a:t>0</a:t>
            </a:r>
            <a:r>
              <a:rPr lang="en-US" altLang="zh-CN" sz="1600" b="0" dirty="0">
                <a:solidFill>
                  <a:srgbClr val="000000"/>
                </a:solidFill>
                <a:effectLst/>
                <a:latin typeface="Consolas" panose="020B0609020204030204" pitchFamily="49" charset="0"/>
              </a:rPr>
              <a:t>])</a:t>
            </a:r>
          </a:p>
          <a:p>
            <a:r>
              <a:rPr lang="en-US" altLang="zh-CN" sz="1600" b="0" dirty="0">
                <a:solidFill>
                  <a:srgbClr val="000000"/>
                </a:solidFill>
                <a:effectLst/>
                <a:latin typeface="Consolas" panose="020B0609020204030204" pitchFamily="49" charset="0"/>
              </a:rPr>
              <a:t>        </a:t>
            </a:r>
            <a:r>
              <a:rPr lang="en-US" altLang="zh-CN" sz="1600" b="0" dirty="0" err="1">
                <a:solidFill>
                  <a:srgbClr val="1F377F"/>
                </a:solidFill>
                <a:effectLst/>
                <a:latin typeface="Consolas" panose="020B0609020204030204" pitchFamily="49" charset="0"/>
              </a:rPr>
              <a:t>face_descriptor</a:t>
            </a:r>
            <a:r>
              <a:rPr lang="en-US" altLang="zh-CN" sz="1600" b="0" dirty="0">
                <a:solidFill>
                  <a:srgbClr val="000000"/>
                </a:solidFill>
                <a:effectLst/>
                <a:latin typeface="Consolas" panose="020B0609020204030204" pitchFamily="49" charset="0"/>
              </a:rPr>
              <a:t> = </a:t>
            </a:r>
            <a:r>
              <a:rPr lang="en-US" altLang="zh-CN" sz="1600" b="0" dirty="0" err="1">
                <a:solidFill>
                  <a:srgbClr val="1F377F"/>
                </a:solidFill>
                <a:effectLst/>
                <a:latin typeface="Consolas" panose="020B0609020204030204" pitchFamily="49" charset="0"/>
              </a:rPr>
              <a:t>face_rec_model</a:t>
            </a:r>
            <a:r>
              <a:rPr lang="en-US" altLang="zh-CN" sz="1600" b="0" dirty="0" err="1">
                <a:solidFill>
                  <a:srgbClr val="000000"/>
                </a:solidFill>
                <a:effectLst/>
                <a:latin typeface="Consolas" panose="020B0609020204030204" pitchFamily="49" charset="0"/>
              </a:rPr>
              <a:t>.compute_face_descriptor</a:t>
            </a:r>
            <a:r>
              <a:rPr lang="en-US" altLang="zh-CN" sz="1600" b="0" dirty="0">
                <a:solidFill>
                  <a:srgbClr val="000000"/>
                </a:solidFill>
                <a:effectLst/>
                <a:latin typeface="Consolas" panose="020B0609020204030204" pitchFamily="49" charset="0"/>
              </a:rPr>
              <a:t>(</a:t>
            </a:r>
            <a:r>
              <a:rPr lang="en-US" altLang="zh-CN" sz="1600" b="0" dirty="0" err="1">
                <a:solidFill>
                  <a:srgbClr val="1F377F"/>
                </a:solidFill>
                <a:effectLst/>
                <a:latin typeface="Consolas" panose="020B0609020204030204" pitchFamily="49" charset="0"/>
              </a:rPr>
              <a:t>img_gray</a:t>
            </a:r>
            <a:r>
              <a:rPr lang="en-US" altLang="zh-CN" sz="1600" b="0" dirty="0">
                <a:solidFill>
                  <a:srgbClr val="000000"/>
                </a:solidFill>
                <a:effectLst/>
                <a:latin typeface="Consolas" panose="020B0609020204030204" pitchFamily="49" charset="0"/>
              </a:rPr>
              <a:t>, </a:t>
            </a:r>
            <a:r>
              <a:rPr lang="en-US" altLang="zh-CN" sz="1600" b="0" dirty="0">
                <a:solidFill>
                  <a:srgbClr val="1F377F"/>
                </a:solidFill>
                <a:effectLst/>
                <a:latin typeface="Consolas" panose="020B0609020204030204" pitchFamily="49" charset="0"/>
              </a:rPr>
              <a:t>shape</a:t>
            </a:r>
            <a:r>
              <a:rPr lang="en-US" altLang="zh-CN" sz="1600" b="0" dirty="0">
                <a:solidFill>
                  <a:srgbClr val="000000"/>
                </a:solidFill>
                <a:effectLst/>
                <a:latin typeface="Consolas" panose="020B0609020204030204" pitchFamily="49" charset="0"/>
              </a:rPr>
              <a:t>)</a:t>
            </a:r>
          </a:p>
          <a:p>
            <a:r>
              <a:rPr lang="en-US" altLang="zh-CN" sz="1600" b="0" dirty="0">
                <a:solidFill>
                  <a:srgbClr val="000000"/>
                </a:solidFill>
                <a:effectLst/>
                <a:latin typeface="Consolas" panose="020B0609020204030204" pitchFamily="49" charset="0"/>
              </a:rPr>
              <a:t>    </a:t>
            </a:r>
            <a:r>
              <a:rPr lang="en-US" altLang="zh-CN" sz="1600" b="0" dirty="0">
                <a:solidFill>
                  <a:srgbClr val="8F08C4"/>
                </a:solidFill>
                <a:effectLst/>
                <a:latin typeface="Consolas" panose="020B0609020204030204" pitchFamily="49" charset="0"/>
              </a:rPr>
              <a:t>else</a:t>
            </a:r>
            <a:r>
              <a:rPr lang="en-US" altLang="zh-CN" sz="1600" b="0" dirty="0">
                <a:solidFill>
                  <a:srgbClr val="000000"/>
                </a:solidFill>
                <a:effectLst/>
                <a:latin typeface="Consolas" panose="020B0609020204030204" pitchFamily="49" charset="0"/>
              </a:rPr>
              <a:t>:</a:t>
            </a:r>
          </a:p>
          <a:p>
            <a:r>
              <a:rPr lang="en-US" altLang="zh-CN" sz="1600" b="0" dirty="0">
                <a:solidFill>
                  <a:srgbClr val="000000"/>
                </a:solidFill>
                <a:effectLst/>
                <a:latin typeface="Consolas" panose="020B0609020204030204" pitchFamily="49" charset="0"/>
              </a:rPr>
              <a:t>        </a:t>
            </a:r>
            <a:r>
              <a:rPr lang="en-US" altLang="zh-CN" sz="1600" b="0" dirty="0" err="1">
                <a:solidFill>
                  <a:srgbClr val="1F377F"/>
                </a:solidFill>
                <a:effectLst/>
                <a:latin typeface="Consolas" panose="020B0609020204030204" pitchFamily="49" charset="0"/>
              </a:rPr>
              <a:t>face_descriptor</a:t>
            </a:r>
            <a:r>
              <a:rPr lang="en-US" altLang="zh-CN" sz="1600" b="0" dirty="0">
                <a:solidFill>
                  <a:srgbClr val="000000"/>
                </a:solidFill>
                <a:effectLst/>
                <a:latin typeface="Consolas" panose="020B0609020204030204" pitchFamily="49" charset="0"/>
              </a:rPr>
              <a:t> = </a:t>
            </a:r>
            <a:r>
              <a:rPr lang="en-US" altLang="zh-CN" sz="1600" b="0" dirty="0">
                <a:solidFill>
                  <a:srgbClr val="098658"/>
                </a:solidFill>
                <a:effectLst/>
                <a:latin typeface="Consolas" panose="020B0609020204030204" pitchFamily="49" charset="0"/>
              </a:rPr>
              <a:t>0</a:t>
            </a:r>
            <a:endParaRPr lang="en-US" altLang="zh-CN" sz="1600" b="0" dirty="0">
              <a:solidFill>
                <a:srgbClr val="000000"/>
              </a:solidFill>
              <a:effectLst/>
              <a:latin typeface="Consolas" panose="020B0609020204030204" pitchFamily="49" charset="0"/>
            </a:endParaRPr>
          </a:p>
          <a:p>
            <a:r>
              <a:rPr lang="en-US" altLang="zh-CN" sz="1600" b="0" dirty="0">
                <a:solidFill>
                  <a:srgbClr val="000000"/>
                </a:solidFill>
                <a:effectLst/>
                <a:latin typeface="Consolas" panose="020B0609020204030204" pitchFamily="49" charset="0"/>
              </a:rPr>
              <a:t>    </a:t>
            </a:r>
            <a:r>
              <a:rPr lang="en-US" altLang="zh-CN" sz="1600" b="0" dirty="0">
                <a:solidFill>
                  <a:srgbClr val="8F08C4"/>
                </a:solidFill>
                <a:effectLst/>
                <a:latin typeface="Consolas" panose="020B0609020204030204" pitchFamily="49" charset="0"/>
              </a:rPr>
              <a:t>return</a:t>
            </a:r>
            <a:r>
              <a:rPr lang="en-US" altLang="zh-CN" sz="1600" b="0" dirty="0">
                <a:solidFill>
                  <a:srgbClr val="000000"/>
                </a:solidFill>
                <a:effectLst/>
                <a:latin typeface="Consolas" panose="020B0609020204030204" pitchFamily="49" charset="0"/>
              </a:rPr>
              <a:t> </a:t>
            </a:r>
            <a:r>
              <a:rPr lang="en-US" altLang="zh-CN" sz="1600" b="0" dirty="0" err="1">
                <a:solidFill>
                  <a:srgbClr val="1F377F"/>
                </a:solidFill>
                <a:effectLst/>
                <a:latin typeface="Consolas" panose="020B0609020204030204" pitchFamily="49" charset="0"/>
              </a:rPr>
              <a:t>face_descriptor</a:t>
            </a:r>
            <a:endParaRPr lang="en-US" altLang="zh-CN" sz="1600"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21346702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87F3B32D-E3A3-9A39-4C33-1BEBB3E8A75A}"/>
              </a:ext>
            </a:extLst>
          </p:cNvPr>
          <p:cNvSpPr>
            <a:spLocks noGrp="1"/>
          </p:cNvSpPr>
          <p:nvPr>
            <p:ph type="body" idx="13"/>
          </p:nvPr>
        </p:nvSpPr>
        <p:spPr>
          <a:xfrm>
            <a:off x="1097899" y="253874"/>
            <a:ext cx="2649600" cy="605909"/>
          </a:xfrm>
        </p:spPr>
        <p:txBody>
          <a:bodyPr/>
          <a:lstStyle/>
          <a:p>
            <a:r>
              <a:rPr lang="zh-CN" altLang="en-US" dirty="0">
                <a:latin typeface="微软雅黑" panose="020B0503020204020204" pitchFamily="34" charset="-122"/>
                <a:ea typeface="微软雅黑" panose="020B0503020204020204" pitchFamily="34" charset="-122"/>
              </a:rPr>
              <a:t>人脸特征提取</a:t>
            </a:r>
          </a:p>
        </p:txBody>
      </p:sp>
      <p:sp>
        <p:nvSpPr>
          <p:cNvPr id="5" name="文本框 4">
            <a:extLst>
              <a:ext uri="{FF2B5EF4-FFF2-40B4-BE49-F238E27FC236}">
                <a16:creationId xmlns:a16="http://schemas.microsoft.com/office/drawing/2014/main" id="{6797528A-D4F6-6DA6-3E92-1AFE03AC3DB2}"/>
              </a:ext>
            </a:extLst>
          </p:cNvPr>
          <p:cNvSpPr txBox="1"/>
          <p:nvPr/>
        </p:nvSpPr>
        <p:spPr>
          <a:xfrm>
            <a:off x="714377" y="1313975"/>
            <a:ext cx="9760402" cy="707886"/>
          </a:xfrm>
          <a:prstGeom prst="rect">
            <a:avLst/>
          </a:prstGeom>
          <a:noFill/>
        </p:spPr>
        <p:txBody>
          <a:bodyPr wrap="square">
            <a:spAutoFit/>
          </a:bodyPr>
          <a:lstStyle/>
          <a:p>
            <a:r>
              <a:rPr lang="zh-CN" altLang="en-US" sz="2000" dirty="0">
                <a:latin typeface="Times New Roman" panose="02020603050405020304" pitchFamily="18" charset="0"/>
                <a:ea typeface="微软雅黑" panose="020B0503020204020204" pitchFamily="34" charset="-122"/>
              </a:rPr>
              <a:t>根据抓取的图片和人脸识别模型训练得到的各人脸的平均特征值并存入 </a:t>
            </a:r>
            <a:r>
              <a:rPr lang="en-US" altLang="zh-CN" sz="2000" dirty="0">
                <a:latin typeface="Times New Roman" panose="02020603050405020304" pitchFamily="18" charset="0"/>
                <a:ea typeface="微软雅黑" panose="020B0503020204020204" pitchFamily="34" charset="-122"/>
              </a:rPr>
              <a:t>csv </a:t>
            </a:r>
            <a:r>
              <a:rPr lang="zh-CN" altLang="en-US" sz="2000" dirty="0">
                <a:latin typeface="Times New Roman" panose="02020603050405020304" pitchFamily="18" charset="0"/>
                <a:ea typeface="微软雅黑" panose="020B0503020204020204" pitchFamily="34" charset="-122"/>
              </a:rPr>
              <a:t>文件保存为人脸数据库，方便后续人脸识别进行匹配。</a:t>
            </a:r>
          </a:p>
        </p:txBody>
      </p:sp>
      <p:sp>
        <p:nvSpPr>
          <p:cNvPr id="8" name="文本框 7">
            <a:extLst>
              <a:ext uri="{FF2B5EF4-FFF2-40B4-BE49-F238E27FC236}">
                <a16:creationId xmlns:a16="http://schemas.microsoft.com/office/drawing/2014/main" id="{2D7AD27D-8835-D114-F9EB-E63A0F81EB3D}"/>
              </a:ext>
            </a:extLst>
          </p:cNvPr>
          <p:cNvSpPr txBox="1"/>
          <p:nvPr/>
        </p:nvSpPr>
        <p:spPr>
          <a:xfrm>
            <a:off x="502102" y="2021861"/>
            <a:ext cx="10821762" cy="4770537"/>
          </a:xfrm>
          <a:prstGeom prst="rect">
            <a:avLst/>
          </a:prstGeom>
          <a:noFill/>
        </p:spPr>
        <p:txBody>
          <a:bodyPr wrap="square">
            <a:spAutoFit/>
          </a:bodyPr>
          <a:lstStyle/>
          <a:p>
            <a:r>
              <a:rPr lang="en-US" altLang="zh-CN" sz="1600" b="0" dirty="0">
                <a:solidFill>
                  <a:srgbClr val="0000FF"/>
                </a:solidFill>
                <a:effectLst/>
                <a:latin typeface="Consolas" panose="020B0609020204030204" pitchFamily="49" charset="0"/>
              </a:rPr>
              <a:t>def</a:t>
            </a:r>
            <a:r>
              <a:rPr lang="en-US" altLang="zh-CN" sz="1600" b="0" dirty="0">
                <a:solidFill>
                  <a:srgbClr val="000000"/>
                </a:solidFill>
                <a:effectLst/>
                <a:latin typeface="Consolas" panose="020B0609020204030204" pitchFamily="49" charset="0"/>
              </a:rPr>
              <a:t> </a:t>
            </a:r>
            <a:r>
              <a:rPr lang="en-US" altLang="zh-CN" sz="1600" b="0" dirty="0" err="1">
                <a:solidFill>
                  <a:srgbClr val="74531F"/>
                </a:solidFill>
                <a:effectLst/>
                <a:latin typeface="Consolas" panose="020B0609020204030204" pitchFamily="49" charset="0"/>
              </a:rPr>
              <a:t>get_mean_features_personX</a:t>
            </a:r>
            <a:r>
              <a:rPr lang="en-US" altLang="zh-CN" sz="1600" b="0" dirty="0">
                <a:solidFill>
                  <a:srgbClr val="000000"/>
                </a:solidFill>
                <a:effectLst/>
                <a:latin typeface="Consolas" panose="020B0609020204030204" pitchFamily="49" charset="0"/>
              </a:rPr>
              <a:t>(</a:t>
            </a:r>
            <a:r>
              <a:rPr lang="en-US" altLang="zh-CN" sz="1600" b="0" dirty="0" err="1">
                <a:solidFill>
                  <a:srgbClr val="808080"/>
                </a:solidFill>
                <a:effectLst/>
                <a:latin typeface="Consolas" panose="020B0609020204030204" pitchFamily="49" charset="0"/>
              </a:rPr>
              <a:t>path_faces_personX</a:t>
            </a:r>
            <a:r>
              <a:rPr lang="en-US" altLang="zh-CN" sz="1600" b="0" dirty="0">
                <a:solidFill>
                  <a:srgbClr val="000000"/>
                </a:solidFill>
                <a:effectLst/>
                <a:latin typeface="Consolas" panose="020B0609020204030204" pitchFamily="49" charset="0"/>
              </a:rPr>
              <a:t>):</a:t>
            </a:r>
          </a:p>
          <a:p>
            <a:r>
              <a:rPr lang="en-US" altLang="zh-CN" sz="1600" b="0" dirty="0">
                <a:solidFill>
                  <a:srgbClr val="000000"/>
                </a:solidFill>
                <a:effectLst/>
                <a:latin typeface="Consolas" panose="020B0609020204030204" pitchFamily="49" charset="0"/>
              </a:rPr>
              <a:t>    </a:t>
            </a:r>
            <a:r>
              <a:rPr lang="en-US" altLang="zh-CN" sz="1600" b="0" dirty="0" err="1">
                <a:solidFill>
                  <a:srgbClr val="1F377F"/>
                </a:solidFill>
                <a:effectLst/>
                <a:latin typeface="Consolas" panose="020B0609020204030204" pitchFamily="49" charset="0"/>
              </a:rPr>
              <a:t>features_list_personX</a:t>
            </a:r>
            <a:r>
              <a:rPr lang="en-US" altLang="zh-CN" sz="1600" b="0" dirty="0">
                <a:solidFill>
                  <a:srgbClr val="000000"/>
                </a:solidFill>
                <a:effectLst/>
                <a:latin typeface="Consolas" panose="020B0609020204030204" pitchFamily="49" charset="0"/>
              </a:rPr>
              <a:t> = []</a:t>
            </a:r>
          </a:p>
          <a:p>
            <a:r>
              <a:rPr lang="en-US" altLang="zh-CN" sz="1600" b="0" dirty="0">
                <a:solidFill>
                  <a:srgbClr val="000000"/>
                </a:solidFill>
                <a:effectLst/>
                <a:latin typeface="Consolas" panose="020B0609020204030204" pitchFamily="49" charset="0"/>
              </a:rPr>
              <a:t>    </a:t>
            </a:r>
            <a:r>
              <a:rPr lang="en-US" altLang="zh-CN" sz="1600" b="0" dirty="0" err="1">
                <a:solidFill>
                  <a:srgbClr val="1F377F"/>
                </a:solidFill>
                <a:effectLst/>
                <a:latin typeface="Consolas" panose="020B0609020204030204" pitchFamily="49" charset="0"/>
              </a:rPr>
              <a:t>photos_list</a:t>
            </a:r>
            <a:r>
              <a:rPr lang="en-US" altLang="zh-CN" sz="1600" b="0" dirty="0">
                <a:solidFill>
                  <a:srgbClr val="000000"/>
                </a:solidFill>
                <a:effectLst/>
                <a:latin typeface="Consolas" panose="020B0609020204030204" pitchFamily="49" charset="0"/>
              </a:rPr>
              <a:t> = </a:t>
            </a:r>
            <a:r>
              <a:rPr lang="en-US" altLang="zh-CN" sz="1600" b="0" dirty="0" err="1">
                <a:solidFill>
                  <a:srgbClr val="000000"/>
                </a:solidFill>
                <a:effectLst/>
                <a:latin typeface="Consolas" panose="020B0609020204030204" pitchFamily="49" charset="0"/>
              </a:rPr>
              <a:t>os.</a:t>
            </a:r>
            <a:r>
              <a:rPr lang="en-US" altLang="zh-CN" sz="1600" b="0" dirty="0" err="1">
                <a:solidFill>
                  <a:srgbClr val="74531F"/>
                </a:solidFill>
                <a:effectLst/>
                <a:latin typeface="Consolas" panose="020B0609020204030204" pitchFamily="49" charset="0"/>
              </a:rPr>
              <a:t>listdir</a:t>
            </a:r>
            <a:r>
              <a:rPr lang="en-US" altLang="zh-CN" sz="1600" b="0" dirty="0">
                <a:solidFill>
                  <a:srgbClr val="000000"/>
                </a:solidFill>
                <a:effectLst/>
                <a:latin typeface="Consolas" panose="020B0609020204030204" pitchFamily="49" charset="0"/>
              </a:rPr>
              <a:t>(</a:t>
            </a:r>
            <a:r>
              <a:rPr lang="en-US" altLang="zh-CN" sz="1600" b="0" dirty="0" err="1">
                <a:solidFill>
                  <a:srgbClr val="808080"/>
                </a:solidFill>
                <a:effectLst/>
                <a:latin typeface="Consolas" panose="020B0609020204030204" pitchFamily="49" charset="0"/>
              </a:rPr>
              <a:t>path_faces_personX</a:t>
            </a:r>
            <a:r>
              <a:rPr lang="en-US" altLang="zh-CN" sz="1600" b="0" dirty="0">
                <a:solidFill>
                  <a:srgbClr val="000000"/>
                </a:solidFill>
                <a:effectLst/>
                <a:latin typeface="Consolas" panose="020B0609020204030204" pitchFamily="49" charset="0"/>
              </a:rPr>
              <a:t>)</a:t>
            </a:r>
          </a:p>
          <a:p>
            <a:r>
              <a:rPr lang="en-US" altLang="zh-CN" sz="1600" b="0" dirty="0">
                <a:solidFill>
                  <a:srgbClr val="000000"/>
                </a:solidFill>
                <a:effectLst/>
                <a:latin typeface="Consolas" panose="020B0609020204030204" pitchFamily="49" charset="0"/>
              </a:rPr>
              <a:t>    </a:t>
            </a:r>
            <a:r>
              <a:rPr lang="en-US" altLang="zh-CN" sz="1600" b="0" dirty="0">
                <a:solidFill>
                  <a:srgbClr val="8F08C4"/>
                </a:solidFill>
                <a:effectLst/>
                <a:latin typeface="Consolas" panose="020B0609020204030204" pitchFamily="49" charset="0"/>
              </a:rPr>
              <a:t>if</a:t>
            </a:r>
            <a:r>
              <a:rPr lang="en-US" altLang="zh-CN" sz="1600" b="0" dirty="0">
                <a:solidFill>
                  <a:srgbClr val="000000"/>
                </a:solidFill>
                <a:effectLst/>
                <a:latin typeface="Consolas" panose="020B0609020204030204" pitchFamily="49" charset="0"/>
              </a:rPr>
              <a:t> </a:t>
            </a:r>
            <a:r>
              <a:rPr lang="en-US" altLang="zh-CN" sz="1600" b="0" dirty="0" err="1">
                <a:solidFill>
                  <a:srgbClr val="1F377F"/>
                </a:solidFill>
                <a:effectLst/>
                <a:latin typeface="Consolas" panose="020B0609020204030204" pitchFamily="49" charset="0"/>
              </a:rPr>
              <a:t>photos_list</a:t>
            </a:r>
            <a:r>
              <a:rPr lang="en-US" altLang="zh-CN" sz="1600" b="0" dirty="0">
                <a:solidFill>
                  <a:srgbClr val="000000"/>
                </a:solidFill>
                <a:effectLst/>
                <a:latin typeface="Consolas" panose="020B0609020204030204" pitchFamily="49" charset="0"/>
              </a:rPr>
              <a:t>:</a:t>
            </a:r>
          </a:p>
          <a:p>
            <a:r>
              <a:rPr lang="en-US" altLang="zh-CN" sz="1600" b="0" dirty="0">
                <a:solidFill>
                  <a:srgbClr val="000000"/>
                </a:solidFill>
                <a:effectLst/>
                <a:latin typeface="Consolas" panose="020B0609020204030204" pitchFamily="49" charset="0"/>
              </a:rPr>
              <a:t>        </a:t>
            </a:r>
            <a:r>
              <a:rPr lang="en-US" altLang="zh-CN" sz="1600" b="0" dirty="0">
                <a:solidFill>
                  <a:srgbClr val="8F08C4"/>
                </a:solidFill>
                <a:effectLst/>
                <a:latin typeface="Consolas" panose="020B0609020204030204" pitchFamily="49" charset="0"/>
              </a:rPr>
              <a:t>for</a:t>
            </a:r>
            <a:r>
              <a:rPr lang="en-US" altLang="zh-CN" sz="1600" b="0" dirty="0">
                <a:solidFill>
                  <a:srgbClr val="000000"/>
                </a:solidFill>
                <a:effectLst/>
                <a:latin typeface="Consolas" panose="020B0609020204030204" pitchFamily="49" charset="0"/>
              </a:rPr>
              <a:t> </a:t>
            </a:r>
            <a:r>
              <a:rPr lang="en-US" altLang="zh-CN" sz="1600" b="0" dirty="0" err="1">
                <a:solidFill>
                  <a:srgbClr val="1F377F"/>
                </a:solidFill>
                <a:effectLst/>
                <a:latin typeface="Consolas" panose="020B0609020204030204" pitchFamily="49" charset="0"/>
              </a:rPr>
              <a:t>i</a:t>
            </a:r>
            <a:r>
              <a:rPr lang="en-US" altLang="zh-CN" sz="1600" b="0" dirty="0">
                <a:solidFill>
                  <a:srgbClr val="000000"/>
                </a:solidFill>
                <a:effectLst/>
                <a:latin typeface="Consolas" panose="020B0609020204030204" pitchFamily="49" charset="0"/>
              </a:rPr>
              <a:t> </a:t>
            </a:r>
            <a:r>
              <a:rPr lang="en-US" altLang="zh-CN" sz="1600" b="0" dirty="0">
                <a:solidFill>
                  <a:srgbClr val="8F08C4"/>
                </a:solidFill>
                <a:effectLst/>
                <a:latin typeface="Consolas" panose="020B0609020204030204" pitchFamily="49" charset="0"/>
              </a:rPr>
              <a:t>in</a:t>
            </a:r>
            <a:r>
              <a:rPr lang="en-US" altLang="zh-CN" sz="1600" b="0" dirty="0">
                <a:solidFill>
                  <a:srgbClr val="000000"/>
                </a:solidFill>
                <a:effectLst/>
                <a:latin typeface="Consolas" panose="020B0609020204030204" pitchFamily="49" charset="0"/>
              </a:rPr>
              <a:t> </a:t>
            </a:r>
            <a:r>
              <a:rPr lang="en-US" altLang="zh-CN" sz="1600" b="0" dirty="0">
                <a:solidFill>
                  <a:srgbClr val="2B91AF"/>
                </a:solidFill>
                <a:effectLst/>
                <a:latin typeface="Consolas" panose="020B0609020204030204" pitchFamily="49" charset="0"/>
              </a:rPr>
              <a:t>range</a:t>
            </a:r>
            <a:r>
              <a:rPr lang="en-US" altLang="zh-CN" sz="1600" b="0" dirty="0">
                <a:solidFill>
                  <a:srgbClr val="000000"/>
                </a:solidFill>
                <a:effectLst/>
                <a:latin typeface="Consolas" panose="020B0609020204030204" pitchFamily="49" charset="0"/>
              </a:rPr>
              <a:t>(</a:t>
            </a:r>
            <a:r>
              <a:rPr lang="en-US" altLang="zh-CN" sz="1600" b="0" dirty="0" err="1">
                <a:solidFill>
                  <a:srgbClr val="74531F"/>
                </a:solidFill>
                <a:effectLst/>
                <a:latin typeface="Consolas" panose="020B0609020204030204" pitchFamily="49" charset="0"/>
              </a:rPr>
              <a:t>len</a:t>
            </a:r>
            <a:r>
              <a:rPr lang="en-US" altLang="zh-CN" sz="1600" b="0" dirty="0">
                <a:solidFill>
                  <a:srgbClr val="000000"/>
                </a:solidFill>
                <a:effectLst/>
                <a:latin typeface="Consolas" panose="020B0609020204030204" pitchFamily="49" charset="0"/>
              </a:rPr>
              <a:t>(</a:t>
            </a:r>
            <a:r>
              <a:rPr lang="en-US" altLang="zh-CN" sz="1600" b="0" dirty="0" err="1">
                <a:solidFill>
                  <a:srgbClr val="1F377F"/>
                </a:solidFill>
                <a:effectLst/>
                <a:latin typeface="Consolas" panose="020B0609020204030204" pitchFamily="49" charset="0"/>
              </a:rPr>
              <a:t>photos_list</a:t>
            </a:r>
            <a:r>
              <a:rPr lang="en-US" altLang="zh-CN" sz="1600" b="0" dirty="0">
                <a:solidFill>
                  <a:srgbClr val="000000"/>
                </a:solidFill>
                <a:effectLst/>
                <a:latin typeface="Consolas" panose="020B0609020204030204" pitchFamily="49" charset="0"/>
              </a:rPr>
              <a:t>)):</a:t>
            </a:r>
          </a:p>
          <a:p>
            <a:r>
              <a:rPr lang="en-US" altLang="zh-CN" sz="1600" b="0" dirty="0">
                <a:solidFill>
                  <a:srgbClr val="000000"/>
                </a:solidFill>
                <a:effectLst/>
                <a:latin typeface="Consolas" panose="020B0609020204030204" pitchFamily="49" charset="0"/>
              </a:rPr>
              <a:t>            </a:t>
            </a:r>
            <a:r>
              <a:rPr lang="en-US" altLang="zh-CN" sz="1600" b="0" dirty="0">
                <a:solidFill>
                  <a:srgbClr val="1F377F"/>
                </a:solidFill>
                <a:effectLst/>
                <a:latin typeface="Consolas" panose="020B0609020204030204" pitchFamily="49" charset="0"/>
              </a:rPr>
              <a:t>features_128d</a:t>
            </a:r>
            <a:r>
              <a:rPr lang="en-US" altLang="zh-CN" sz="1600" b="0" dirty="0">
                <a:solidFill>
                  <a:srgbClr val="000000"/>
                </a:solidFill>
                <a:effectLst/>
                <a:latin typeface="Consolas" panose="020B0609020204030204" pitchFamily="49" charset="0"/>
              </a:rPr>
              <a:t> = </a:t>
            </a:r>
            <a:r>
              <a:rPr lang="en-US" altLang="zh-CN" sz="1600" b="0" dirty="0">
                <a:solidFill>
                  <a:srgbClr val="74531F"/>
                </a:solidFill>
                <a:effectLst/>
                <a:latin typeface="Consolas" panose="020B0609020204030204" pitchFamily="49" charset="0"/>
              </a:rPr>
              <a:t>extract_128d_features</a:t>
            </a:r>
            <a:r>
              <a:rPr lang="en-US" altLang="zh-CN" sz="1600" b="0" dirty="0">
                <a:solidFill>
                  <a:srgbClr val="000000"/>
                </a:solidFill>
                <a:effectLst/>
                <a:latin typeface="Consolas" panose="020B0609020204030204" pitchFamily="49" charset="0"/>
              </a:rPr>
              <a:t>(</a:t>
            </a:r>
            <a:r>
              <a:rPr lang="en-US" altLang="zh-CN" sz="1600" b="0" dirty="0" err="1">
                <a:solidFill>
                  <a:srgbClr val="808080"/>
                </a:solidFill>
                <a:effectLst/>
                <a:latin typeface="Consolas" panose="020B0609020204030204" pitchFamily="49" charset="0"/>
              </a:rPr>
              <a:t>path_faces_personX</a:t>
            </a:r>
            <a:r>
              <a:rPr lang="en-US" altLang="zh-CN" sz="1600" b="0" dirty="0">
                <a:solidFill>
                  <a:srgbClr val="000000"/>
                </a:solidFill>
                <a:effectLst/>
                <a:latin typeface="Consolas" panose="020B0609020204030204" pitchFamily="49" charset="0"/>
              </a:rPr>
              <a:t> + </a:t>
            </a:r>
            <a:r>
              <a:rPr lang="en-US" altLang="zh-CN" sz="1600" b="0" dirty="0">
                <a:solidFill>
                  <a:srgbClr val="E21F1F"/>
                </a:solidFill>
                <a:effectLst/>
                <a:latin typeface="Consolas" panose="020B0609020204030204" pitchFamily="49" charset="0"/>
              </a:rPr>
              <a:t>"</a:t>
            </a:r>
            <a:r>
              <a:rPr lang="en-US" altLang="zh-CN" sz="1600" b="0" dirty="0">
                <a:solidFill>
                  <a:srgbClr val="A31515"/>
                </a:solidFill>
                <a:effectLst/>
                <a:latin typeface="Consolas" panose="020B0609020204030204" pitchFamily="49" charset="0"/>
              </a:rPr>
              <a:t>/</a:t>
            </a:r>
            <a:r>
              <a:rPr lang="en-US" altLang="zh-CN" sz="1600" b="0" dirty="0">
                <a:solidFill>
                  <a:srgbClr val="E21F1F"/>
                </a:solidFill>
                <a:effectLst/>
                <a:latin typeface="Consolas" panose="020B0609020204030204" pitchFamily="49" charset="0"/>
              </a:rPr>
              <a:t>"</a:t>
            </a:r>
            <a:r>
              <a:rPr lang="en-US" altLang="zh-CN" sz="1600" b="0" dirty="0">
                <a:solidFill>
                  <a:srgbClr val="000000"/>
                </a:solidFill>
                <a:effectLst/>
                <a:latin typeface="Consolas" panose="020B0609020204030204" pitchFamily="49" charset="0"/>
              </a:rPr>
              <a:t> + </a:t>
            </a:r>
            <a:r>
              <a:rPr lang="en-US" altLang="zh-CN" sz="1600" b="0" dirty="0" err="1">
                <a:solidFill>
                  <a:srgbClr val="1F377F"/>
                </a:solidFill>
                <a:effectLst/>
                <a:latin typeface="Consolas" panose="020B0609020204030204" pitchFamily="49" charset="0"/>
              </a:rPr>
              <a:t>photos_list</a:t>
            </a:r>
            <a:r>
              <a:rPr lang="en-US" altLang="zh-CN" sz="1600" b="0" dirty="0">
                <a:solidFill>
                  <a:srgbClr val="000000"/>
                </a:solidFill>
                <a:effectLst/>
                <a:latin typeface="Consolas" panose="020B0609020204030204" pitchFamily="49" charset="0"/>
              </a:rPr>
              <a:t>[</a:t>
            </a:r>
            <a:r>
              <a:rPr lang="en-US" altLang="zh-CN" sz="1600" b="0" dirty="0" err="1">
                <a:solidFill>
                  <a:srgbClr val="1F377F"/>
                </a:solidFill>
                <a:effectLst/>
                <a:latin typeface="Consolas" panose="020B0609020204030204" pitchFamily="49" charset="0"/>
              </a:rPr>
              <a:t>i</a:t>
            </a:r>
            <a:r>
              <a:rPr lang="en-US" altLang="zh-CN" sz="1600" b="0" dirty="0">
                <a:solidFill>
                  <a:srgbClr val="000000"/>
                </a:solidFill>
                <a:effectLst/>
                <a:latin typeface="Consolas" panose="020B0609020204030204" pitchFamily="49" charset="0"/>
              </a:rPr>
              <a:t>])</a:t>
            </a:r>
          </a:p>
          <a:p>
            <a:r>
              <a:rPr lang="en-US" altLang="zh-CN" sz="1600" b="0" dirty="0">
                <a:solidFill>
                  <a:srgbClr val="000000"/>
                </a:solidFill>
                <a:effectLst/>
                <a:latin typeface="Consolas" panose="020B0609020204030204" pitchFamily="49" charset="0"/>
              </a:rPr>
              <a:t>            </a:t>
            </a:r>
            <a:r>
              <a:rPr lang="en-US" altLang="zh-CN" sz="1600" b="0" dirty="0">
                <a:solidFill>
                  <a:srgbClr val="8F08C4"/>
                </a:solidFill>
                <a:effectLst/>
                <a:latin typeface="Consolas" panose="020B0609020204030204" pitchFamily="49" charset="0"/>
              </a:rPr>
              <a:t>if</a:t>
            </a:r>
            <a:r>
              <a:rPr lang="en-US" altLang="zh-CN" sz="1600" b="0" dirty="0">
                <a:solidFill>
                  <a:srgbClr val="000000"/>
                </a:solidFill>
                <a:effectLst/>
                <a:latin typeface="Consolas" panose="020B0609020204030204" pitchFamily="49" charset="0"/>
              </a:rPr>
              <a:t> </a:t>
            </a:r>
            <a:r>
              <a:rPr lang="en-US" altLang="zh-CN" sz="1600" b="0" dirty="0">
                <a:solidFill>
                  <a:srgbClr val="1F377F"/>
                </a:solidFill>
                <a:effectLst/>
                <a:latin typeface="Consolas" panose="020B0609020204030204" pitchFamily="49" charset="0"/>
              </a:rPr>
              <a:t>features_128d</a:t>
            </a:r>
            <a:r>
              <a:rPr lang="en-US" altLang="zh-CN" sz="1600" b="0" dirty="0">
                <a:solidFill>
                  <a:srgbClr val="000000"/>
                </a:solidFill>
                <a:effectLst/>
                <a:latin typeface="Consolas" panose="020B0609020204030204" pitchFamily="49" charset="0"/>
              </a:rPr>
              <a:t> == </a:t>
            </a:r>
            <a:r>
              <a:rPr lang="en-US" altLang="zh-CN" sz="1600" b="0" dirty="0">
                <a:solidFill>
                  <a:srgbClr val="098658"/>
                </a:solidFill>
                <a:effectLst/>
                <a:latin typeface="Consolas" panose="020B0609020204030204" pitchFamily="49" charset="0"/>
              </a:rPr>
              <a:t>0</a:t>
            </a:r>
            <a:r>
              <a:rPr lang="en-US" altLang="zh-CN" sz="1600" b="0" dirty="0">
                <a:solidFill>
                  <a:srgbClr val="000000"/>
                </a:solidFill>
                <a:effectLst/>
                <a:latin typeface="Consolas" panose="020B0609020204030204" pitchFamily="49" charset="0"/>
              </a:rPr>
              <a:t>:</a:t>
            </a:r>
          </a:p>
          <a:p>
            <a:r>
              <a:rPr lang="en-US" altLang="zh-CN" sz="1600" b="0" dirty="0">
                <a:solidFill>
                  <a:srgbClr val="000000"/>
                </a:solidFill>
                <a:effectLst/>
                <a:latin typeface="Consolas" panose="020B0609020204030204" pitchFamily="49" charset="0"/>
              </a:rPr>
              <a:t>                </a:t>
            </a:r>
            <a:r>
              <a:rPr lang="en-US" altLang="zh-CN" sz="1600" b="0" dirty="0">
                <a:solidFill>
                  <a:srgbClr val="8F08C4"/>
                </a:solidFill>
                <a:effectLst/>
                <a:latin typeface="Consolas" panose="020B0609020204030204" pitchFamily="49" charset="0"/>
              </a:rPr>
              <a:t>continue</a:t>
            </a:r>
            <a:endParaRPr lang="en-US" altLang="zh-CN" sz="1600" b="0" dirty="0">
              <a:solidFill>
                <a:srgbClr val="000000"/>
              </a:solidFill>
              <a:effectLst/>
              <a:latin typeface="Consolas" panose="020B0609020204030204" pitchFamily="49" charset="0"/>
            </a:endParaRPr>
          </a:p>
          <a:p>
            <a:r>
              <a:rPr lang="en-US" altLang="zh-CN" sz="1600" b="0" dirty="0">
                <a:solidFill>
                  <a:srgbClr val="000000"/>
                </a:solidFill>
                <a:effectLst/>
                <a:latin typeface="Consolas" panose="020B0609020204030204" pitchFamily="49" charset="0"/>
              </a:rPr>
              <a:t>            </a:t>
            </a:r>
            <a:r>
              <a:rPr lang="en-US" altLang="zh-CN" sz="1600" b="0" dirty="0">
                <a:solidFill>
                  <a:srgbClr val="8F08C4"/>
                </a:solidFill>
                <a:effectLst/>
                <a:latin typeface="Consolas" panose="020B0609020204030204" pitchFamily="49" charset="0"/>
              </a:rPr>
              <a:t>else</a:t>
            </a:r>
            <a:r>
              <a:rPr lang="en-US" altLang="zh-CN" sz="1600" b="0" dirty="0">
                <a:solidFill>
                  <a:srgbClr val="000000"/>
                </a:solidFill>
                <a:effectLst/>
                <a:latin typeface="Consolas" panose="020B0609020204030204" pitchFamily="49" charset="0"/>
              </a:rPr>
              <a:t>:</a:t>
            </a:r>
          </a:p>
          <a:p>
            <a:r>
              <a:rPr lang="en-US" altLang="zh-CN" sz="1600" b="0" dirty="0">
                <a:solidFill>
                  <a:srgbClr val="000000"/>
                </a:solidFill>
                <a:effectLst/>
                <a:latin typeface="Consolas" panose="020B0609020204030204" pitchFamily="49" charset="0"/>
              </a:rPr>
              <a:t>                </a:t>
            </a:r>
            <a:r>
              <a:rPr lang="en-US" altLang="zh-CN" sz="1600" b="0" dirty="0" err="1">
                <a:solidFill>
                  <a:srgbClr val="1F377F"/>
                </a:solidFill>
                <a:effectLst/>
                <a:latin typeface="Consolas" panose="020B0609020204030204" pitchFamily="49" charset="0"/>
              </a:rPr>
              <a:t>features_list_personX</a:t>
            </a:r>
            <a:r>
              <a:rPr lang="en-US" altLang="zh-CN" sz="1600" b="0" dirty="0" err="1">
                <a:solidFill>
                  <a:srgbClr val="000000"/>
                </a:solidFill>
                <a:effectLst/>
                <a:latin typeface="Consolas" panose="020B0609020204030204" pitchFamily="49" charset="0"/>
              </a:rPr>
              <a:t>.</a:t>
            </a:r>
            <a:r>
              <a:rPr lang="en-US" altLang="zh-CN" sz="1600" b="0" dirty="0" err="1">
                <a:solidFill>
                  <a:srgbClr val="74531F"/>
                </a:solidFill>
                <a:effectLst/>
                <a:latin typeface="Consolas" panose="020B0609020204030204" pitchFamily="49" charset="0"/>
              </a:rPr>
              <a:t>append</a:t>
            </a:r>
            <a:r>
              <a:rPr lang="en-US" altLang="zh-CN" sz="1600" b="0" dirty="0">
                <a:solidFill>
                  <a:srgbClr val="000000"/>
                </a:solidFill>
                <a:effectLst/>
                <a:latin typeface="Consolas" panose="020B0609020204030204" pitchFamily="49" charset="0"/>
              </a:rPr>
              <a:t>(</a:t>
            </a:r>
            <a:r>
              <a:rPr lang="en-US" altLang="zh-CN" sz="1600" b="0" dirty="0">
                <a:solidFill>
                  <a:srgbClr val="1F377F"/>
                </a:solidFill>
                <a:effectLst/>
                <a:latin typeface="Consolas" panose="020B0609020204030204" pitchFamily="49" charset="0"/>
              </a:rPr>
              <a:t>features_128d</a:t>
            </a:r>
            <a:r>
              <a:rPr lang="en-US" altLang="zh-CN" sz="1600" b="0" dirty="0">
                <a:solidFill>
                  <a:srgbClr val="000000"/>
                </a:solidFill>
                <a:effectLst/>
                <a:latin typeface="Consolas" panose="020B0609020204030204" pitchFamily="49" charset="0"/>
              </a:rPr>
              <a:t>)</a:t>
            </a:r>
          </a:p>
          <a:p>
            <a:r>
              <a:rPr lang="en-US" altLang="zh-CN" sz="1600" b="0" dirty="0">
                <a:solidFill>
                  <a:srgbClr val="000000"/>
                </a:solidFill>
                <a:effectLst/>
                <a:latin typeface="Consolas" panose="020B0609020204030204" pitchFamily="49" charset="0"/>
              </a:rPr>
              <a:t>    </a:t>
            </a:r>
            <a:r>
              <a:rPr lang="en-US" altLang="zh-CN" sz="1600" b="0" dirty="0">
                <a:solidFill>
                  <a:srgbClr val="8F08C4"/>
                </a:solidFill>
                <a:effectLst/>
                <a:latin typeface="Consolas" panose="020B0609020204030204" pitchFamily="49" charset="0"/>
              </a:rPr>
              <a:t>else</a:t>
            </a:r>
            <a:r>
              <a:rPr lang="en-US" altLang="zh-CN" sz="1600" b="0" dirty="0">
                <a:solidFill>
                  <a:srgbClr val="000000"/>
                </a:solidFill>
                <a:effectLst/>
                <a:latin typeface="Consolas" panose="020B0609020204030204" pitchFamily="49" charset="0"/>
              </a:rPr>
              <a:t>:</a:t>
            </a:r>
          </a:p>
          <a:p>
            <a:r>
              <a:rPr lang="en-US" altLang="zh-CN" sz="1600" b="0" dirty="0">
                <a:solidFill>
                  <a:srgbClr val="000000"/>
                </a:solidFill>
                <a:effectLst/>
                <a:latin typeface="Consolas" panose="020B0609020204030204" pitchFamily="49" charset="0"/>
              </a:rPr>
              <a:t>        </a:t>
            </a:r>
            <a:r>
              <a:rPr lang="en-US" altLang="zh-CN" sz="1600" b="0" dirty="0">
                <a:solidFill>
                  <a:srgbClr val="8F08C4"/>
                </a:solidFill>
                <a:effectLst/>
                <a:latin typeface="Consolas" panose="020B0609020204030204" pitchFamily="49" charset="0"/>
              </a:rPr>
              <a:t>raise</a:t>
            </a:r>
            <a:r>
              <a:rPr lang="en-US" altLang="zh-CN" sz="1600" b="0" dirty="0">
                <a:solidFill>
                  <a:srgbClr val="000000"/>
                </a:solidFill>
                <a:effectLst/>
                <a:latin typeface="Consolas" panose="020B0609020204030204" pitchFamily="49" charset="0"/>
              </a:rPr>
              <a:t> </a:t>
            </a:r>
            <a:r>
              <a:rPr lang="en-US" altLang="zh-CN" sz="1600" b="0" dirty="0">
                <a:solidFill>
                  <a:srgbClr val="2B91AF"/>
                </a:solidFill>
                <a:effectLst/>
                <a:latin typeface="Consolas" panose="020B0609020204030204" pitchFamily="49" charset="0"/>
              </a:rPr>
              <a:t>Exception</a:t>
            </a:r>
            <a:r>
              <a:rPr lang="en-US" altLang="zh-CN" sz="1600" b="0" dirty="0">
                <a:solidFill>
                  <a:srgbClr val="000000"/>
                </a:solidFill>
                <a:effectLst/>
                <a:latin typeface="Consolas" panose="020B0609020204030204" pitchFamily="49" charset="0"/>
              </a:rPr>
              <a:t>(</a:t>
            </a:r>
            <a:r>
              <a:rPr lang="en-US" altLang="zh-CN" sz="1600" b="0" dirty="0">
                <a:solidFill>
                  <a:srgbClr val="E21F1F"/>
                </a:solidFill>
                <a:effectLst/>
                <a:latin typeface="Consolas" panose="020B0609020204030204" pitchFamily="49" charset="0"/>
              </a:rPr>
              <a:t>"</a:t>
            </a:r>
            <a:r>
              <a:rPr lang="en-US" altLang="zh-CN" sz="1600" b="0" dirty="0">
                <a:solidFill>
                  <a:srgbClr val="A31515"/>
                </a:solidFill>
                <a:effectLst/>
                <a:latin typeface="Consolas" panose="020B0609020204030204" pitchFamily="49" charset="0"/>
              </a:rPr>
              <a:t>Warning: No images in </a:t>
            </a:r>
            <a:r>
              <a:rPr lang="en-US" altLang="zh-CN" sz="1600" b="0" dirty="0">
                <a:solidFill>
                  <a:srgbClr val="0000FF"/>
                </a:solidFill>
                <a:effectLst/>
                <a:latin typeface="Consolas" panose="020B0609020204030204" pitchFamily="49" charset="0"/>
              </a:rPr>
              <a:t>{}</a:t>
            </a:r>
            <a:r>
              <a:rPr lang="en-US" altLang="zh-CN" sz="1600" b="0" dirty="0">
                <a:solidFill>
                  <a:srgbClr val="E21F1F"/>
                </a:solidFill>
                <a:effectLst/>
                <a:latin typeface="Consolas" panose="020B0609020204030204" pitchFamily="49" charset="0"/>
              </a:rPr>
              <a:t>"</a:t>
            </a:r>
            <a:r>
              <a:rPr lang="en-US" altLang="zh-CN" sz="1600" b="0" dirty="0">
                <a:solidFill>
                  <a:srgbClr val="000000"/>
                </a:solidFill>
                <a:effectLst/>
                <a:latin typeface="Consolas" panose="020B0609020204030204" pitchFamily="49" charset="0"/>
              </a:rPr>
              <a:t>.</a:t>
            </a:r>
            <a:r>
              <a:rPr lang="en-US" altLang="zh-CN" sz="1600" b="0" dirty="0">
                <a:solidFill>
                  <a:srgbClr val="74531F"/>
                </a:solidFill>
                <a:effectLst/>
                <a:latin typeface="Consolas" panose="020B0609020204030204" pitchFamily="49" charset="0"/>
              </a:rPr>
              <a:t>format</a:t>
            </a:r>
            <a:r>
              <a:rPr lang="en-US" altLang="zh-CN" sz="1600" b="0" dirty="0">
                <a:solidFill>
                  <a:srgbClr val="000000"/>
                </a:solidFill>
                <a:effectLst/>
                <a:latin typeface="Consolas" panose="020B0609020204030204" pitchFamily="49" charset="0"/>
              </a:rPr>
              <a:t>(</a:t>
            </a:r>
            <a:r>
              <a:rPr lang="en-US" altLang="zh-CN" sz="1600" b="0" dirty="0" err="1">
                <a:solidFill>
                  <a:srgbClr val="808080"/>
                </a:solidFill>
                <a:effectLst/>
                <a:latin typeface="Consolas" panose="020B0609020204030204" pitchFamily="49" charset="0"/>
              </a:rPr>
              <a:t>path_faces_personX</a:t>
            </a:r>
            <a:r>
              <a:rPr lang="en-US" altLang="zh-CN" sz="1600" b="0" dirty="0">
                <a:solidFill>
                  <a:srgbClr val="000000"/>
                </a:solidFill>
                <a:effectLst/>
                <a:latin typeface="Consolas" panose="020B0609020204030204" pitchFamily="49" charset="0"/>
              </a:rPr>
              <a:t>))</a:t>
            </a:r>
          </a:p>
          <a:p>
            <a:br>
              <a:rPr lang="en-US" altLang="zh-CN" sz="1600" b="0" dirty="0">
                <a:solidFill>
                  <a:srgbClr val="000000"/>
                </a:solidFill>
                <a:effectLst/>
                <a:latin typeface="Consolas" panose="020B0609020204030204" pitchFamily="49" charset="0"/>
              </a:rPr>
            </a:br>
            <a:r>
              <a:rPr lang="en-US" altLang="zh-CN" sz="1600" b="0" dirty="0">
                <a:solidFill>
                  <a:srgbClr val="000000"/>
                </a:solidFill>
                <a:effectLst/>
                <a:latin typeface="Consolas" panose="020B0609020204030204" pitchFamily="49" charset="0"/>
              </a:rPr>
              <a:t>    </a:t>
            </a:r>
            <a:r>
              <a:rPr lang="en-US" altLang="zh-CN" sz="1600" b="0" dirty="0">
                <a:solidFill>
                  <a:srgbClr val="008000"/>
                </a:solidFill>
                <a:effectLst/>
                <a:latin typeface="Consolas" panose="020B0609020204030204" pitchFamily="49" charset="0"/>
              </a:rPr>
              <a:t># N x 128D -&gt; 1 x 128D</a:t>
            </a:r>
            <a:endParaRPr lang="en-US" altLang="zh-CN" sz="1600" b="0" dirty="0">
              <a:solidFill>
                <a:srgbClr val="000000"/>
              </a:solidFill>
              <a:effectLst/>
              <a:latin typeface="Consolas" panose="020B0609020204030204" pitchFamily="49" charset="0"/>
            </a:endParaRPr>
          </a:p>
          <a:p>
            <a:r>
              <a:rPr lang="en-US" altLang="zh-CN" sz="1600" b="0" dirty="0">
                <a:solidFill>
                  <a:srgbClr val="000000"/>
                </a:solidFill>
                <a:effectLst/>
                <a:latin typeface="Consolas" panose="020B0609020204030204" pitchFamily="49" charset="0"/>
              </a:rPr>
              <a:t>    </a:t>
            </a:r>
            <a:r>
              <a:rPr lang="en-US" altLang="zh-CN" sz="1600" b="0" dirty="0">
                <a:solidFill>
                  <a:srgbClr val="8F08C4"/>
                </a:solidFill>
                <a:effectLst/>
                <a:latin typeface="Consolas" panose="020B0609020204030204" pitchFamily="49" charset="0"/>
              </a:rPr>
              <a:t>if</a:t>
            </a:r>
            <a:r>
              <a:rPr lang="en-US" altLang="zh-CN" sz="1600" b="0" dirty="0">
                <a:solidFill>
                  <a:srgbClr val="000000"/>
                </a:solidFill>
                <a:effectLst/>
                <a:latin typeface="Consolas" panose="020B0609020204030204" pitchFamily="49" charset="0"/>
              </a:rPr>
              <a:t> </a:t>
            </a:r>
            <a:r>
              <a:rPr lang="en-US" altLang="zh-CN" sz="1600" b="0" dirty="0" err="1">
                <a:solidFill>
                  <a:srgbClr val="1F377F"/>
                </a:solidFill>
                <a:effectLst/>
                <a:latin typeface="Consolas" panose="020B0609020204030204" pitchFamily="49" charset="0"/>
              </a:rPr>
              <a:t>features_list_personX</a:t>
            </a:r>
            <a:r>
              <a:rPr lang="en-US" altLang="zh-CN" sz="1600" b="0" dirty="0">
                <a:solidFill>
                  <a:srgbClr val="000000"/>
                </a:solidFill>
                <a:effectLst/>
                <a:latin typeface="Consolas" panose="020B0609020204030204" pitchFamily="49" charset="0"/>
              </a:rPr>
              <a:t>:</a:t>
            </a:r>
          </a:p>
          <a:p>
            <a:r>
              <a:rPr lang="en-US" altLang="zh-CN" sz="1600" b="0" dirty="0">
                <a:solidFill>
                  <a:srgbClr val="000000"/>
                </a:solidFill>
                <a:effectLst/>
                <a:latin typeface="Consolas" panose="020B0609020204030204" pitchFamily="49" charset="0"/>
              </a:rPr>
              <a:t>        </a:t>
            </a:r>
            <a:r>
              <a:rPr lang="en-US" altLang="zh-CN" sz="1600" b="0" dirty="0" err="1">
                <a:solidFill>
                  <a:srgbClr val="1F377F"/>
                </a:solidFill>
                <a:effectLst/>
                <a:latin typeface="Consolas" panose="020B0609020204030204" pitchFamily="49" charset="0"/>
              </a:rPr>
              <a:t>features_mean_personX</a:t>
            </a:r>
            <a:r>
              <a:rPr lang="en-US" altLang="zh-CN" sz="1600" b="0" dirty="0">
                <a:solidFill>
                  <a:srgbClr val="000000"/>
                </a:solidFill>
                <a:effectLst/>
                <a:latin typeface="Consolas" panose="020B0609020204030204" pitchFamily="49" charset="0"/>
              </a:rPr>
              <a:t> = </a:t>
            </a:r>
            <a:r>
              <a:rPr lang="en-US" altLang="zh-CN" sz="1600" b="0" dirty="0" err="1">
                <a:solidFill>
                  <a:srgbClr val="000000"/>
                </a:solidFill>
                <a:effectLst/>
                <a:latin typeface="Consolas" panose="020B0609020204030204" pitchFamily="49" charset="0"/>
              </a:rPr>
              <a:t>np.</a:t>
            </a:r>
            <a:r>
              <a:rPr lang="en-US" altLang="zh-CN" sz="1600" b="0" dirty="0" err="1">
                <a:solidFill>
                  <a:srgbClr val="74531F"/>
                </a:solidFill>
                <a:effectLst/>
                <a:latin typeface="Consolas" panose="020B0609020204030204" pitchFamily="49" charset="0"/>
              </a:rPr>
              <a:t>array</a:t>
            </a:r>
            <a:r>
              <a:rPr lang="en-US" altLang="zh-CN" sz="1600" b="0" dirty="0">
                <a:solidFill>
                  <a:srgbClr val="000000"/>
                </a:solidFill>
                <a:effectLst/>
                <a:latin typeface="Consolas" panose="020B0609020204030204" pitchFamily="49" charset="0"/>
              </a:rPr>
              <a:t>(</a:t>
            </a:r>
            <a:r>
              <a:rPr lang="en-US" altLang="zh-CN" sz="1600" b="0" dirty="0" err="1">
                <a:solidFill>
                  <a:srgbClr val="1F377F"/>
                </a:solidFill>
                <a:effectLst/>
                <a:latin typeface="Consolas" panose="020B0609020204030204" pitchFamily="49" charset="0"/>
              </a:rPr>
              <a:t>features_list_personX</a:t>
            </a:r>
            <a:r>
              <a:rPr lang="en-US" altLang="zh-CN" sz="1600" b="0" dirty="0">
                <a:solidFill>
                  <a:srgbClr val="000000"/>
                </a:solidFill>
                <a:effectLst/>
                <a:latin typeface="Consolas" panose="020B0609020204030204" pitchFamily="49" charset="0"/>
              </a:rPr>
              <a:t>).</a:t>
            </a:r>
            <a:r>
              <a:rPr lang="en-US" altLang="zh-CN" sz="1600" b="0" dirty="0">
                <a:solidFill>
                  <a:srgbClr val="74531F"/>
                </a:solidFill>
                <a:effectLst/>
                <a:latin typeface="Consolas" panose="020B0609020204030204" pitchFamily="49" charset="0"/>
              </a:rPr>
              <a:t>mean</a:t>
            </a:r>
            <a:r>
              <a:rPr lang="en-US" altLang="zh-CN" sz="1600" b="0" dirty="0">
                <a:solidFill>
                  <a:srgbClr val="000000"/>
                </a:solidFill>
                <a:effectLst/>
                <a:latin typeface="Consolas" panose="020B0609020204030204" pitchFamily="49" charset="0"/>
              </a:rPr>
              <a:t>(</a:t>
            </a:r>
            <a:r>
              <a:rPr lang="en-US" altLang="zh-CN" sz="1600" b="0" dirty="0">
                <a:solidFill>
                  <a:srgbClr val="808080"/>
                </a:solidFill>
                <a:effectLst/>
                <a:latin typeface="Consolas" panose="020B0609020204030204" pitchFamily="49" charset="0"/>
              </a:rPr>
              <a:t>axis</a:t>
            </a:r>
            <a:r>
              <a:rPr lang="en-US" altLang="zh-CN" sz="1600" b="0" dirty="0">
                <a:solidFill>
                  <a:srgbClr val="000000"/>
                </a:solidFill>
                <a:effectLst/>
                <a:latin typeface="Consolas" panose="020B0609020204030204" pitchFamily="49" charset="0"/>
              </a:rPr>
              <a:t>=</a:t>
            </a:r>
            <a:r>
              <a:rPr lang="en-US" altLang="zh-CN" sz="1600" b="0" dirty="0">
                <a:solidFill>
                  <a:srgbClr val="098658"/>
                </a:solidFill>
                <a:effectLst/>
                <a:latin typeface="Consolas" panose="020B0609020204030204" pitchFamily="49" charset="0"/>
              </a:rPr>
              <a:t>0</a:t>
            </a:r>
            <a:r>
              <a:rPr lang="en-US" altLang="zh-CN" sz="1600" b="0" dirty="0">
                <a:solidFill>
                  <a:srgbClr val="000000"/>
                </a:solidFill>
                <a:effectLst/>
                <a:latin typeface="Consolas" panose="020B0609020204030204" pitchFamily="49" charset="0"/>
              </a:rPr>
              <a:t>)</a:t>
            </a:r>
          </a:p>
          <a:p>
            <a:r>
              <a:rPr lang="en-US" altLang="zh-CN" sz="1600" b="0" dirty="0">
                <a:solidFill>
                  <a:srgbClr val="000000"/>
                </a:solidFill>
                <a:effectLst/>
                <a:latin typeface="Consolas" panose="020B0609020204030204" pitchFamily="49" charset="0"/>
              </a:rPr>
              <a:t>    </a:t>
            </a:r>
            <a:r>
              <a:rPr lang="en-US" altLang="zh-CN" sz="1600" b="0" dirty="0">
                <a:solidFill>
                  <a:srgbClr val="8F08C4"/>
                </a:solidFill>
                <a:effectLst/>
                <a:latin typeface="Consolas" panose="020B0609020204030204" pitchFamily="49" charset="0"/>
              </a:rPr>
              <a:t>else</a:t>
            </a:r>
            <a:r>
              <a:rPr lang="en-US" altLang="zh-CN" sz="1600" b="0" dirty="0">
                <a:solidFill>
                  <a:srgbClr val="000000"/>
                </a:solidFill>
                <a:effectLst/>
                <a:latin typeface="Consolas" panose="020B0609020204030204" pitchFamily="49" charset="0"/>
              </a:rPr>
              <a:t>:</a:t>
            </a:r>
          </a:p>
          <a:p>
            <a:r>
              <a:rPr lang="en-US" altLang="zh-CN" sz="1600" b="0" dirty="0">
                <a:solidFill>
                  <a:srgbClr val="000000"/>
                </a:solidFill>
                <a:effectLst/>
                <a:latin typeface="Consolas" panose="020B0609020204030204" pitchFamily="49" charset="0"/>
              </a:rPr>
              <a:t>        </a:t>
            </a:r>
            <a:r>
              <a:rPr lang="en-US" altLang="zh-CN" sz="1600" b="0" dirty="0" err="1">
                <a:solidFill>
                  <a:srgbClr val="1F377F"/>
                </a:solidFill>
                <a:effectLst/>
                <a:latin typeface="Consolas" panose="020B0609020204030204" pitchFamily="49" charset="0"/>
              </a:rPr>
              <a:t>features_mean_personX</a:t>
            </a:r>
            <a:r>
              <a:rPr lang="en-US" altLang="zh-CN" sz="1600" b="0" dirty="0">
                <a:solidFill>
                  <a:srgbClr val="000000"/>
                </a:solidFill>
                <a:effectLst/>
                <a:latin typeface="Consolas" panose="020B0609020204030204" pitchFamily="49" charset="0"/>
              </a:rPr>
              <a:t> = </a:t>
            </a:r>
            <a:r>
              <a:rPr lang="en-US" altLang="zh-CN" sz="1600" b="0" dirty="0">
                <a:solidFill>
                  <a:srgbClr val="098658"/>
                </a:solidFill>
                <a:effectLst/>
                <a:latin typeface="Consolas" panose="020B0609020204030204" pitchFamily="49" charset="0"/>
              </a:rPr>
              <a:t>0</a:t>
            </a:r>
            <a:br>
              <a:rPr lang="en-US" altLang="zh-CN" sz="1600" b="0" dirty="0">
                <a:solidFill>
                  <a:srgbClr val="000000"/>
                </a:solidFill>
                <a:effectLst/>
                <a:latin typeface="Consolas" panose="020B0609020204030204" pitchFamily="49" charset="0"/>
              </a:rPr>
            </a:br>
            <a:r>
              <a:rPr lang="en-US" altLang="zh-CN" sz="1600" b="0" dirty="0">
                <a:solidFill>
                  <a:srgbClr val="000000"/>
                </a:solidFill>
                <a:effectLst/>
                <a:latin typeface="Consolas" panose="020B0609020204030204" pitchFamily="49" charset="0"/>
              </a:rPr>
              <a:t>    </a:t>
            </a:r>
            <a:r>
              <a:rPr lang="en-US" altLang="zh-CN" sz="1600" b="0" dirty="0">
                <a:solidFill>
                  <a:srgbClr val="8F08C4"/>
                </a:solidFill>
                <a:effectLst/>
                <a:latin typeface="Consolas" panose="020B0609020204030204" pitchFamily="49" charset="0"/>
              </a:rPr>
              <a:t>return</a:t>
            </a:r>
            <a:r>
              <a:rPr lang="en-US" altLang="zh-CN" sz="1600" b="0" dirty="0">
                <a:solidFill>
                  <a:srgbClr val="000000"/>
                </a:solidFill>
                <a:effectLst/>
                <a:latin typeface="Consolas" panose="020B0609020204030204" pitchFamily="49" charset="0"/>
              </a:rPr>
              <a:t> </a:t>
            </a:r>
            <a:r>
              <a:rPr lang="en-US" altLang="zh-CN" sz="1600" b="0" dirty="0" err="1">
                <a:solidFill>
                  <a:srgbClr val="1F377F"/>
                </a:solidFill>
                <a:effectLst/>
                <a:latin typeface="Consolas" panose="020B0609020204030204" pitchFamily="49" charset="0"/>
              </a:rPr>
              <a:t>features_mean_personX</a:t>
            </a:r>
            <a:endParaRPr lang="en-US" altLang="zh-CN" sz="1600"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16963866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87F3B32D-E3A3-9A39-4C33-1BEBB3E8A75A}"/>
              </a:ext>
            </a:extLst>
          </p:cNvPr>
          <p:cNvSpPr>
            <a:spLocks noGrp="1"/>
          </p:cNvSpPr>
          <p:nvPr>
            <p:ph type="body" idx="13"/>
          </p:nvPr>
        </p:nvSpPr>
        <p:spPr>
          <a:xfrm>
            <a:off x="1097899" y="253874"/>
            <a:ext cx="1934002" cy="605909"/>
          </a:xfrm>
        </p:spPr>
        <p:txBody>
          <a:bodyPr/>
          <a:lstStyle/>
          <a:p>
            <a:r>
              <a:rPr lang="zh-CN" altLang="en-US" dirty="0">
                <a:latin typeface="微软雅黑" panose="020B0503020204020204" pitchFamily="34" charset="-122"/>
                <a:ea typeface="微软雅黑" panose="020B0503020204020204" pitchFamily="34" charset="-122"/>
              </a:rPr>
              <a:t>人脸识别</a:t>
            </a:r>
          </a:p>
        </p:txBody>
      </p:sp>
      <p:sp>
        <p:nvSpPr>
          <p:cNvPr id="5" name="文本框 4">
            <a:extLst>
              <a:ext uri="{FF2B5EF4-FFF2-40B4-BE49-F238E27FC236}">
                <a16:creationId xmlns:a16="http://schemas.microsoft.com/office/drawing/2014/main" id="{9FB978BE-26CB-304B-76FE-D2BBE39952E6}"/>
              </a:ext>
            </a:extLst>
          </p:cNvPr>
          <p:cNvSpPr txBox="1"/>
          <p:nvPr/>
        </p:nvSpPr>
        <p:spPr>
          <a:xfrm>
            <a:off x="6096000" y="556828"/>
            <a:ext cx="5864994" cy="2806987"/>
          </a:xfrm>
          <a:prstGeom prst="rect">
            <a:avLst/>
          </a:prstGeom>
          <a:noFill/>
        </p:spPr>
        <p:txBody>
          <a:bodyPr wrap="square">
            <a:spAutoFit/>
          </a:bodyPr>
          <a:lstStyle/>
          <a:p>
            <a:pPr algn="r">
              <a:lnSpc>
                <a:spcPct val="150000"/>
              </a:lnSpc>
            </a:pPr>
            <a:r>
              <a:rPr lang="zh-CN" altLang="en-US" sz="2000" dirty="0">
                <a:latin typeface="Times New Roman" panose="02020603050405020304" pitchFamily="18" charset="0"/>
                <a:ea typeface="微软雅黑" panose="020B0503020204020204" pitchFamily="34" charset="-122"/>
              </a:rPr>
              <a:t>我们从视频流逐帧读入数据，同样首先利用 </a:t>
            </a:r>
            <a:r>
              <a:rPr lang="en-US" altLang="zh-CN" sz="2000" dirty="0">
                <a:latin typeface="Times New Roman" panose="02020603050405020304" pitchFamily="18" charset="0"/>
                <a:ea typeface="微软雅黑" panose="020B0503020204020204" pitchFamily="34" charset="-122"/>
              </a:rPr>
              <a:t>68 </a:t>
            </a:r>
            <a:r>
              <a:rPr lang="zh-CN" altLang="en-US" sz="2000" dirty="0">
                <a:latin typeface="Times New Roman" panose="02020603050405020304" pitchFamily="18" charset="0"/>
                <a:ea typeface="微软雅黑" panose="020B0503020204020204" pitchFamily="34" charset="-122"/>
              </a:rPr>
              <a:t>点人脸特征模型进行人脸识别，其次将检测到的人脸特征通过计算与数据集中保存特征的欧氏距离作对比来识别人脸，取欧氏距离最小的特征数据进行匹配。欧式距离小于</a:t>
            </a:r>
            <a:r>
              <a:rPr lang="en-US" altLang="zh-CN" sz="2000" dirty="0">
                <a:latin typeface="Times New Roman" panose="02020603050405020304" pitchFamily="18" charset="0"/>
                <a:ea typeface="微软雅黑" panose="020B0503020204020204" pitchFamily="34" charset="-122"/>
              </a:rPr>
              <a:t>0.4</a:t>
            </a:r>
            <a:r>
              <a:rPr lang="zh-CN" altLang="en-US" sz="2000" dirty="0">
                <a:latin typeface="Times New Roman" panose="02020603050405020304" pitchFamily="18" charset="0"/>
                <a:ea typeface="微软雅黑" panose="020B0503020204020204" pitchFamily="34" charset="-122"/>
              </a:rPr>
              <a:t>即记为识别成功</a:t>
            </a:r>
          </a:p>
          <a:p>
            <a:pPr algn="r">
              <a:lnSpc>
                <a:spcPct val="150000"/>
              </a:lnSpc>
            </a:pPr>
            <a:endParaRPr lang="zh-CN" altLang="en-US" sz="2000" dirty="0">
              <a:latin typeface="Times New Roman" panose="02020603050405020304" pitchFamily="18" charset="0"/>
              <a:ea typeface="微软雅黑" panose="020B0503020204020204" pitchFamily="34" charset="-122"/>
            </a:endParaRPr>
          </a:p>
        </p:txBody>
      </p:sp>
      <p:pic>
        <p:nvPicPr>
          <p:cNvPr id="2050" name="Picture 2" descr="\rho=\sqrt{\left(x_2-x_1\right)2+\left(y_2-y_1\right)2}">
            <a:extLst>
              <a:ext uri="{FF2B5EF4-FFF2-40B4-BE49-F238E27FC236}">
                <a16:creationId xmlns:a16="http://schemas.microsoft.com/office/drawing/2014/main" id="{E3B230C7-FBE7-83C3-19ED-7BDC6EAED5E3}"/>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7848233" y="3823590"/>
            <a:ext cx="3649552" cy="461780"/>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8">
            <a:extLst>
              <a:ext uri="{FF2B5EF4-FFF2-40B4-BE49-F238E27FC236}">
                <a16:creationId xmlns:a16="http://schemas.microsoft.com/office/drawing/2014/main" id="{3209CC03-23FB-2008-E01D-D8D9A8E5CC24}"/>
              </a:ext>
            </a:extLst>
          </p:cNvPr>
          <p:cNvSpPr txBox="1"/>
          <p:nvPr/>
        </p:nvSpPr>
        <p:spPr>
          <a:xfrm>
            <a:off x="-1229240" y="1319558"/>
            <a:ext cx="13190234" cy="5078313"/>
          </a:xfrm>
          <a:prstGeom prst="rect">
            <a:avLst/>
          </a:prstGeom>
          <a:noFill/>
        </p:spPr>
        <p:txBody>
          <a:bodyPr wrap="square">
            <a:spAutoFit/>
          </a:bodyPr>
          <a:lstStyle/>
          <a:p>
            <a:r>
              <a:rPr lang="en-US" altLang="zh-CN" b="0" dirty="0">
                <a:solidFill>
                  <a:srgbClr val="000000"/>
                </a:solidFill>
                <a:effectLst/>
                <a:latin typeface="Consolas" panose="020B0609020204030204" pitchFamily="49" charset="0"/>
              </a:rPr>
              <a:t>            </a:t>
            </a:r>
            <a:r>
              <a:rPr lang="en-US" altLang="zh-CN" b="0" dirty="0">
                <a:solidFill>
                  <a:srgbClr val="008000"/>
                </a:solidFill>
                <a:effectLst/>
                <a:latin typeface="Consolas" panose="020B0609020204030204" pitchFamily="49" charset="0"/>
              </a:rPr>
              <a:t># traversal all the faces in the database</a:t>
            </a:r>
            <a:endParaRPr lang="en-US" altLang="zh-CN" b="0" dirty="0">
              <a:solidFill>
                <a:srgbClr val="000000"/>
              </a:solidFill>
              <a:effectLst/>
              <a:latin typeface="Consolas" panose="020B0609020204030204" pitchFamily="49" charset="0"/>
            </a:endParaRPr>
          </a:p>
          <a:p>
            <a:r>
              <a:rPr lang="en-US" altLang="zh-CN" b="0" dirty="0">
                <a:solidFill>
                  <a:srgbClr val="000000"/>
                </a:solidFill>
                <a:effectLst/>
                <a:latin typeface="Consolas" panose="020B0609020204030204" pitchFamily="49" charset="0"/>
              </a:rPr>
              <a:t>            </a:t>
            </a:r>
            <a:r>
              <a:rPr lang="en-US" altLang="zh-CN" b="0" dirty="0">
                <a:solidFill>
                  <a:srgbClr val="8F08C4"/>
                </a:solidFill>
                <a:effectLst/>
                <a:latin typeface="Consolas" panose="020B0609020204030204" pitchFamily="49" charset="0"/>
              </a:rPr>
              <a:t>for</a:t>
            </a:r>
            <a:r>
              <a:rPr lang="en-US" altLang="zh-CN" b="0" dirty="0">
                <a:solidFill>
                  <a:srgbClr val="000000"/>
                </a:solidFill>
                <a:effectLst/>
                <a:latin typeface="Consolas" panose="020B0609020204030204" pitchFamily="49" charset="0"/>
              </a:rPr>
              <a:t> </a:t>
            </a:r>
            <a:r>
              <a:rPr lang="en-US" altLang="zh-CN" b="0" dirty="0">
                <a:solidFill>
                  <a:srgbClr val="1F377F"/>
                </a:solidFill>
                <a:effectLst/>
                <a:latin typeface="Consolas" panose="020B0609020204030204" pitchFamily="49" charset="0"/>
              </a:rPr>
              <a:t>k</a:t>
            </a:r>
            <a:r>
              <a:rPr lang="en-US" altLang="zh-CN" b="0" dirty="0">
                <a:solidFill>
                  <a:srgbClr val="000000"/>
                </a:solidFill>
                <a:effectLst/>
                <a:latin typeface="Consolas" panose="020B0609020204030204" pitchFamily="49" charset="0"/>
              </a:rPr>
              <a:t> </a:t>
            </a:r>
            <a:r>
              <a:rPr lang="en-US" altLang="zh-CN" b="0" dirty="0">
                <a:solidFill>
                  <a:srgbClr val="8F08C4"/>
                </a:solidFill>
                <a:effectLst/>
                <a:latin typeface="Consolas" panose="020B0609020204030204" pitchFamily="49" charset="0"/>
              </a:rPr>
              <a:t>in</a:t>
            </a:r>
            <a:r>
              <a:rPr lang="en-US" altLang="zh-CN" b="0" dirty="0">
                <a:solidFill>
                  <a:srgbClr val="000000"/>
                </a:solidFill>
                <a:effectLst/>
                <a:latin typeface="Consolas" panose="020B0609020204030204" pitchFamily="49" charset="0"/>
              </a:rPr>
              <a:t> </a:t>
            </a:r>
            <a:r>
              <a:rPr lang="en-US" altLang="zh-CN" b="0" dirty="0">
                <a:solidFill>
                  <a:srgbClr val="2B91AF"/>
                </a:solidFill>
                <a:effectLst/>
                <a:latin typeface="Consolas" panose="020B0609020204030204" pitchFamily="49" charset="0"/>
              </a:rPr>
              <a:t>range</a:t>
            </a:r>
            <a:r>
              <a:rPr lang="en-US" altLang="zh-CN" b="0" dirty="0">
                <a:solidFill>
                  <a:srgbClr val="000000"/>
                </a:solidFill>
                <a:effectLst/>
                <a:latin typeface="Consolas" panose="020B0609020204030204" pitchFamily="49" charset="0"/>
              </a:rPr>
              <a:t>(</a:t>
            </a:r>
            <a:r>
              <a:rPr lang="en-US" altLang="zh-CN" b="0" dirty="0" err="1">
                <a:solidFill>
                  <a:srgbClr val="74531F"/>
                </a:solidFill>
                <a:effectLst/>
                <a:latin typeface="Consolas" panose="020B0609020204030204" pitchFamily="49" charset="0"/>
              </a:rPr>
              <a:t>len</a:t>
            </a:r>
            <a:r>
              <a:rPr lang="en-US" altLang="zh-CN" b="0" dirty="0">
                <a:solidFill>
                  <a:srgbClr val="000000"/>
                </a:solidFill>
                <a:effectLst/>
                <a:latin typeface="Consolas" panose="020B0609020204030204" pitchFamily="49" charset="0"/>
              </a:rPr>
              <a:t>(</a:t>
            </a:r>
            <a:r>
              <a:rPr lang="en-US" altLang="zh-CN" b="0" dirty="0">
                <a:solidFill>
                  <a:srgbClr val="1F377F"/>
                </a:solidFill>
                <a:effectLst/>
                <a:latin typeface="Consolas" panose="020B0609020204030204" pitchFamily="49" charset="0"/>
              </a:rPr>
              <a:t>faces</a:t>
            </a:r>
            <a:r>
              <a:rPr lang="en-US" altLang="zh-CN" b="0" dirty="0">
                <a:solidFill>
                  <a:srgbClr val="000000"/>
                </a:solidFill>
                <a:effectLst/>
                <a:latin typeface="Consolas" panose="020B0609020204030204" pitchFamily="49" charset="0"/>
              </a:rPr>
              <a:t>)):</a:t>
            </a:r>
          </a:p>
          <a:p>
            <a:r>
              <a:rPr lang="en-US" altLang="zh-CN" b="0" dirty="0">
                <a:solidFill>
                  <a:srgbClr val="000000"/>
                </a:solidFill>
                <a:effectLst/>
                <a:latin typeface="Consolas" panose="020B0609020204030204" pitchFamily="49" charset="0"/>
              </a:rPr>
              <a:t>                </a:t>
            </a:r>
            <a:r>
              <a:rPr lang="en-US" altLang="zh-CN" b="0" dirty="0" err="1">
                <a:solidFill>
                  <a:srgbClr val="1F377F"/>
                </a:solidFill>
                <a:effectLst/>
                <a:latin typeface="Consolas" panose="020B0609020204030204" pitchFamily="49" charset="0"/>
              </a:rPr>
              <a:t>name_namelist</a:t>
            </a:r>
            <a:r>
              <a:rPr lang="en-US" altLang="zh-CN" b="0" dirty="0" err="1">
                <a:solidFill>
                  <a:srgbClr val="000000"/>
                </a:solidFill>
                <a:effectLst/>
                <a:latin typeface="Consolas" panose="020B0609020204030204" pitchFamily="49" charset="0"/>
              </a:rPr>
              <a:t>.</a:t>
            </a:r>
            <a:r>
              <a:rPr lang="en-US" altLang="zh-CN" b="0" dirty="0" err="1">
                <a:solidFill>
                  <a:srgbClr val="74531F"/>
                </a:solidFill>
                <a:effectLst/>
                <a:latin typeface="Consolas" panose="020B0609020204030204" pitchFamily="49" charset="0"/>
              </a:rPr>
              <a:t>append</a:t>
            </a:r>
            <a:r>
              <a:rPr lang="en-US" altLang="zh-CN" b="0" dirty="0">
                <a:solidFill>
                  <a:srgbClr val="000000"/>
                </a:solidFill>
                <a:effectLst/>
                <a:latin typeface="Consolas" panose="020B0609020204030204" pitchFamily="49" charset="0"/>
              </a:rPr>
              <a:t>(</a:t>
            </a:r>
            <a:r>
              <a:rPr lang="en-US" altLang="zh-CN" b="0" dirty="0">
                <a:solidFill>
                  <a:srgbClr val="E21F1F"/>
                </a:solidFill>
                <a:effectLst/>
                <a:latin typeface="Consolas" panose="020B0609020204030204" pitchFamily="49" charset="0"/>
              </a:rPr>
              <a:t>"</a:t>
            </a:r>
            <a:r>
              <a:rPr lang="en-US" altLang="zh-CN" b="0" dirty="0">
                <a:solidFill>
                  <a:srgbClr val="A31515"/>
                </a:solidFill>
                <a:effectLst/>
                <a:latin typeface="Consolas" panose="020B0609020204030204" pitchFamily="49" charset="0"/>
              </a:rPr>
              <a:t>unknown</a:t>
            </a:r>
            <a:r>
              <a:rPr lang="en-US" altLang="zh-CN" b="0" dirty="0">
                <a:solidFill>
                  <a:srgbClr val="E21F1F"/>
                </a:solidFill>
                <a:effectLst/>
                <a:latin typeface="Consolas" panose="020B0609020204030204" pitchFamily="49" charset="0"/>
              </a:rPr>
              <a:t>"</a:t>
            </a:r>
            <a:r>
              <a:rPr lang="en-US" altLang="zh-CN" b="0" dirty="0">
                <a:solidFill>
                  <a:srgbClr val="000000"/>
                </a:solidFill>
                <a:effectLst/>
                <a:latin typeface="Consolas" panose="020B0609020204030204" pitchFamily="49" charset="0"/>
              </a:rPr>
              <a:t>)</a:t>
            </a:r>
            <a:endParaRPr lang="en-US" altLang="zh-CN" dirty="0">
              <a:solidFill>
                <a:srgbClr val="000000"/>
              </a:solidFill>
              <a:latin typeface="Consolas" panose="020B0609020204030204" pitchFamily="49" charset="0"/>
            </a:endParaRPr>
          </a:p>
          <a:p>
            <a:r>
              <a:rPr lang="en-US" altLang="zh-CN" b="0" dirty="0">
                <a:solidFill>
                  <a:srgbClr val="000000"/>
                </a:solidFill>
                <a:effectLst/>
                <a:latin typeface="Consolas" panose="020B0609020204030204" pitchFamily="49" charset="0"/>
              </a:rPr>
              <a:t>                </a:t>
            </a:r>
            <a:r>
              <a:rPr lang="en-US" altLang="zh-CN" b="0" dirty="0" err="1">
                <a:solidFill>
                  <a:srgbClr val="1F377F"/>
                </a:solidFill>
                <a:effectLst/>
                <a:latin typeface="Consolas" panose="020B0609020204030204" pitchFamily="49" charset="0"/>
              </a:rPr>
              <a:t>e_distance_list</a:t>
            </a:r>
            <a:r>
              <a:rPr lang="en-US" altLang="zh-CN" b="0" dirty="0">
                <a:solidFill>
                  <a:srgbClr val="000000"/>
                </a:solidFill>
                <a:effectLst/>
                <a:latin typeface="Consolas" panose="020B0609020204030204" pitchFamily="49" charset="0"/>
              </a:rPr>
              <a:t> = []</a:t>
            </a:r>
          </a:p>
          <a:p>
            <a:r>
              <a:rPr lang="en-US" altLang="zh-CN" b="0" dirty="0">
                <a:solidFill>
                  <a:srgbClr val="000000"/>
                </a:solidFill>
                <a:effectLst/>
                <a:latin typeface="Consolas" panose="020B0609020204030204" pitchFamily="49" charset="0"/>
              </a:rPr>
              <a:t>                </a:t>
            </a:r>
            <a:r>
              <a:rPr lang="en-US" altLang="zh-CN" b="0" dirty="0">
                <a:solidFill>
                  <a:srgbClr val="8F08C4"/>
                </a:solidFill>
                <a:effectLst/>
                <a:latin typeface="Consolas" panose="020B0609020204030204" pitchFamily="49" charset="0"/>
              </a:rPr>
              <a:t>for</a:t>
            </a:r>
            <a:r>
              <a:rPr lang="en-US" altLang="zh-CN" b="0" dirty="0">
                <a:solidFill>
                  <a:srgbClr val="000000"/>
                </a:solidFill>
                <a:effectLst/>
                <a:latin typeface="Consolas" panose="020B0609020204030204" pitchFamily="49" charset="0"/>
              </a:rPr>
              <a:t> </a:t>
            </a:r>
            <a:r>
              <a:rPr lang="en-US" altLang="zh-CN" b="0" dirty="0" err="1">
                <a:solidFill>
                  <a:srgbClr val="1F377F"/>
                </a:solidFill>
                <a:effectLst/>
                <a:latin typeface="Consolas" panose="020B0609020204030204" pitchFamily="49" charset="0"/>
              </a:rPr>
              <a:t>i</a:t>
            </a:r>
            <a:r>
              <a:rPr lang="en-US" altLang="zh-CN" b="0" dirty="0">
                <a:solidFill>
                  <a:srgbClr val="000000"/>
                </a:solidFill>
                <a:effectLst/>
                <a:latin typeface="Consolas" panose="020B0609020204030204" pitchFamily="49" charset="0"/>
              </a:rPr>
              <a:t> </a:t>
            </a:r>
            <a:r>
              <a:rPr lang="en-US" altLang="zh-CN" b="0" dirty="0">
                <a:solidFill>
                  <a:srgbClr val="8F08C4"/>
                </a:solidFill>
                <a:effectLst/>
                <a:latin typeface="Consolas" panose="020B0609020204030204" pitchFamily="49" charset="0"/>
              </a:rPr>
              <a:t>in</a:t>
            </a:r>
            <a:r>
              <a:rPr lang="en-US" altLang="zh-CN" b="0" dirty="0">
                <a:solidFill>
                  <a:srgbClr val="000000"/>
                </a:solidFill>
                <a:effectLst/>
                <a:latin typeface="Consolas" panose="020B0609020204030204" pitchFamily="49" charset="0"/>
              </a:rPr>
              <a:t> </a:t>
            </a:r>
            <a:r>
              <a:rPr lang="en-US" altLang="zh-CN" b="0" dirty="0">
                <a:solidFill>
                  <a:srgbClr val="2B91AF"/>
                </a:solidFill>
                <a:effectLst/>
                <a:latin typeface="Consolas" panose="020B0609020204030204" pitchFamily="49" charset="0"/>
              </a:rPr>
              <a:t>range</a:t>
            </a:r>
            <a:r>
              <a:rPr lang="en-US" altLang="zh-CN" b="0" dirty="0">
                <a:solidFill>
                  <a:srgbClr val="000000"/>
                </a:solidFill>
                <a:effectLst/>
                <a:latin typeface="Consolas" panose="020B0609020204030204" pitchFamily="49" charset="0"/>
              </a:rPr>
              <a:t>(</a:t>
            </a:r>
            <a:r>
              <a:rPr lang="en-US" altLang="zh-CN" b="0" dirty="0" err="1">
                <a:solidFill>
                  <a:srgbClr val="74531F"/>
                </a:solidFill>
                <a:effectLst/>
                <a:latin typeface="Consolas" panose="020B0609020204030204" pitchFamily="49" charset="0"/>
              </a:rPr>
              <a:t>len</a:t>
            </a:r>
            <a:r>
              <a:rPr lang="en-US" altLang="zh-CN" b="0" dirty="0">
                <a:solidFill>
                  <a:srgbClr val="000000"/>
                </a:solidFill>
                <a:effectLst/>
                <a:latin typeface="Consolas" panose="020B0609020204030204" pitchFamily="49" charset="0"/>
              </a:rPr>
              <a:t>(</a:t>
            </a:r>
            <a:r>
              <a:rPr lang="en-US" altLang="zh-CN" b="0" dirty="0" err="1">
                <a:solidFill>
                  <a:srgbClr val="1F377F"/>
                </a:solidFill>
                <a:effectLst/>
                <a:latin typeface="Consolas" panose="020B0609020204030204" pitchFamily="49" charset="0"/>
              </a:rPr>
              <a:t>faces_features_dataset</a:t>
            </a:r>
            <a:r>
              <a:rPr lang="en-US" altLang="zh-CN" b="0" dirty="0">
                <a:solidFill>
                  <a:srgbClr val="000000"/>
                </a:solidFill>
                <a:effectLst/>
                <a:latin typeface="Consolas" panose="020B0609020204030204" pitchFamily="49" charset="0"/>
              </a:rPr>
              <a:t>)):</a:t>
            </a:r>
          </a:p>
          <a:p>
            <a:r>
              <a:rPr lang="en-US" altLang="zh-CN" b="0" dirty="0">
                <a:solidFill>
                  <a:srgbClr val="000000"/>
                </a:solidFill>
                <a:effectLst/>
                <a:latin typeface="Consolas" panose="020B0609020204030204" pitchFamily="49" charset="0"/>
              </a:rPr>
              <a:t>                    </a:t>
            </a:r>
            <a:r>
              <a:rPr lang="en-US" altLang="zh-CN" b="0" dirty="0">
                <a:solidFill>
                  <a:srgbClr val="8F08C4"/>
                </a:solidFill>
                <a:effectLst/>
                <a:latin typeface="Consolas" panose="020B0609020204030204" pitchFamily="49" charset="0"/>
              </a:rPr>
              <a:t>if</a:t>
            </a:r>
            <a:r>
              <a:rPr lang="en-US" altLang="zh-CN" b="0" dirty="0">
                <a:solidFill>
                  <a:srgbClr val="000000"/>
                </a:solidFill>
                <a:effectLst/>
                <a:latin typeface="Consolas" panose="020B0609020204030204" pitchFamily="49" charset="0"/>
              </a:rPr>
              <a:t> </a:t>
            </a:r>
            <a:r>
              <a:rPr lang="en-US" altLang="zh-CN" b="0" dirty="0">
                <a:solidFill>
                  <a:srgbClr val="2B91AF"/>
                </a:solidFill>
                <a:effectLst/>
                <a:latin typeface="Consolas" panose="020B0609020204030204" pitchFamily="49" charset="0"/>
              </a:rPr>
              <a:t>str</a:t>
            </a:r>
            <a:r>
              <a:rPr lang="en-US" altLang="zh-CN" b="0" dirty="0">
                <a:solidFill>
                  <a:srgbClr val="000000"/>
                </a:solidFill>
                <a:effectLst/>
                <a:latin typeface="Consolas" panose="020B0609020204030204" pitchFamily="49" charset="0"/>
              </a:rPr>
              <a:t>(</a:t>
            </a:r>
            <a:r>
              <a:rPr lang="en-US" altLang="zh-CN" b="0" dirty="0" err="1">
                <a:solidFill>
                  <a:srgbClr val="1F377F"/>
                </a:solidFill>
                <a:effectLst/>
                <a:latin typeface="Consolas" panose="020B0609020204030204" pitchFamily="49" charset="0"/>
              </a:rPr>
              <a:t>faces_features_dataset</a:t>
            </a:r>
            <a:r>
              <a:rPr lang="en-US" altLang="zh-CN" b="0" dirty="0">
                <a:solidFill>
                  <a:srgbClr val="000000"/>
                </a:solidFill>
                <a:effectLst/>
                <a:latin typeface="Consolas" panose="020B0609020204030204" pitchFamily="49" charset="0"/>
              </a:rPr>
              <a:t>[</a:t>
            </a:r>
            <a:r>
              <a:rPr lang="en-US" altLang="zh-CN" b="0" dirty="0" err="1">
                <a:solidFill>
                  <a:srgbClr val="1F377F"/>
                </a:solidFill>
                <a:effectLst/>
                <a:latin typeface="Consolas" panose="020B0609020204030204" pitchFamily="49" charset="0"/>
              </a:rPr>
              <a:t>i</a:t>
            </a:r>
            <a:r>
              <a:rPr lang="en-US" altLang="zh-CN" b="0" dirty="0">
                <a:solidFill>
                  <a:srgbClr val="000000"/>
                </a:solidFill>
                <a:effectLst/>
                <a:latin typeface="Consolas" panose="020B0609020204030204" pitchFamily="49" charset="0"/>
              </a:rPr>
              <a:t>][</a:t>
            </a:r>
            <a:r>
              <a:rPr lang="en-US" altLang="zh-CN" b="0" dirty="0">
                <a:solidFill>
                  <a:srgbClr val="098658"/>
                </a:solidFill>
                <a:effectLst/>
                <a:latin typeface="Consolas" panose="020B0609020204030204" pitchFamily="49" charset="0"/>
              </a:rPr>
              <a:t>0</a:t>
            </a:r>
            <a:r>
              <a:rPr lang="en-US" altLang="zh-CN" b="0" dirty="0">
                <a:solidFill>
                  <a:srgbClr val="000000"/>
                </a:solidFill>
                <a:effectLst/>
                <a:latin typeface="Consolas" panose="020B0609020204030204" pitchFamily="49" charset="0"/>
              </a:rPr>
              <a:t>]) != </a:t>
            </a:r>
            <a:r>
              <a:rPr lang="en-US" altLang="zh-CN" b="0" dirty="0">
                <a:solidFill>
                  <a:srgbClr val="E21F1F"/>
                </a:solidFill>
                <a:effectLst/>
                <a:latin typeface="Consolas" panose="020B0609020204030204" pitchFamily="49" charset="0"/>
              </a:rPr>
              <a:t>'</a:t>
            </a:r>
            <a:r>
              <a:rPr lang="en-US" altLang="zh-CN" b="0" dirty="0">
                <a:solidFill>
                  <a:srgbClr val="A31515"/>
                </a:solidFill>
                <a:effectLst/>
                <a:latin typeface="Consolas" panose="020B0609020204030204" pitchFamily="49" charset="0"/>
              </a:rPr>
              <a:t>0.0</a:t>
            </a:r>
            <a:r>
              <a:rPr lang="en-US" altLang="zh-CN" b="0" dirty="0">
                <a:solidFill>
                  <a:srgbClr val="E21F1F"/>
                </a:solidFill>
                <a:effectLst/>
                <a:latin typeface="Consolas" panose="020B0609020204030204" pitchFamily="49" charset="0"/>
              </a:rPr>
              <a:t>'</a:t>
            </a:r>
            <a:r>
              <a:rPr lang="en-US" altLang="zh-CN" b="0" dirty="0">
                <a:solidFill>
                  <a:srgbClr val="000000"/>
                </a:solidFill>
                <a:effectLst/>
                <a:latin typeface="Consolas" panose="020B0609020204030204" pitchFamily="49" charset="0"/>
              </a:rPr>
              <a:t>:</a:t>
            </a:r>
          </a:p>
          <a:p>
            <a:r>
              <a:rPr lang="en-US" altLang="zh-CN" b="0" dirty="0">
                <a:solidFill>
                  <a:srgbClr val="000000"/>
                </a:solidFill>
                <a:effectLst/>
                <a:latin typeface="Consolas" panose="020B0609020204030204" pitchFamily="49" charset="0"/>
              </a:rPr>
              <a:t>                        </a:t>
            </a:r>
            <a:r>
              <a:rPr lang="en-US" altLang="zh-CN" b="0" dirty="0" err="1">
                <a:solidFill>
                  <a:srgbClr val="1F377F"/>
                </a:solidFill>
                <a:effectLst/>
                <a:latin typeface="Consolas" panose="020B0609020204030204" pitchFamily="49" charset="0"/>
              </a:rPr>
              <a:t>e_distance_tmp</a:t>
            </a:r>
            <a:r>
              <a:rPr lang="en-US" altLang="zh-CN" b="0" dirty="0">
                <a:solidFill>
                  <a:srgbClr val="000000"/>
                </a:solidFill>
                <a:effectLst/>
                <a:latin typeface="Consolas" panose="020B0609020204030204" pitchFamily="49" charset="0"/>
              </a:rPr>
              <a:t> = </a:t>
            </a:r>
            <a:r>
              <a:rPr lang="en-US" altLang="zh-CN" b="0" dirty="0" err="1">
                <a:solidFill>
                  <a:srgbClr val="74531F"/>
                </a:solidFill>
                <a:effectLst/>
                <a:latin typeface="Consolas" panose="020B0609020204030204" pitchFamily="49" charset="0"/>
              </a:rPr>
              <a:t>euclidean_distance</a:t>
            </a:r>
            <a:r>
              <a:rPr lang="en-US" altLang="zh-CN" b="0" dirty="0">
                <a:solidFill>
                  <a:srgbClr val="000000"/>
                </a:solidFill>
                <a:effectLst/>
                <a:latin typeface="Consolas" panose="020B0609020204030204" pitchFamily="49" charset="0"/>
              </a:rPr>
              <a:t>(</a:t>
            </a:r>
            <a:r>
              <a:rPr lang="en-US" altLang="zh-CN" b="0" dirty="0" err="1">
                <a:solidFill>
                  <a:srgbClr val="1F377F"/>
                </a:solidFill>
                <a:effectLst/>
                <a:latin typeface="Consolas" panose="020B0609020204030204" pitchFamily="49" charset="0"/>
              </a:rPr>
              <a:t>detected_faces_features</a:t>
            </a:r>
            <a:r>
              <a:rPr lang="en-US" altLang="zh-CN" b="0" dirty="0">
                <a:solidFill>
                  <a:srgbClr val="000000"/>
                </a:solidFill>
                <a:effectLst/>
                <a:latin typeface="Consolas" panose="020B0609020204030204" pitchFamily="49" charset="0"/>
              </a:rPr>
              <a:t>[</a:t>
            </a:r>
            <a:r>
              <a:rPr lang="en-US" altLang="zh-CN" b="0" dirty="0">
                <a:solidFill>
                  <a:srgbClr val="1F377F"/>
                </a:solidFill>
                <a:effectLst/>
                <a:latin typeface="Consolas" panose="020B0609020204030204" pitchFamily="49" charset="0"/>
              </a:rPr>
              <a:t>k</a:t>
            </a:r>
            <a:r>
              <a:rPr lang="en-US" altLang="zh-CN" b="0" dirty="0">
                <a:solidFill>
                  <a:srgbClr val="000000"/>
                </a:solidFill>
                <a:effectLst/>
                <a:latin typeface="Consolas" panose="020B0609020204030204" pitchFamily="49" charset="0"/>
              </a:rPr>
              <a:t>], </a:t>
            </a:r>
          </a:p>
          <a:p>
            <a:r>
              <a:rPr lang="en-US" altLang="zh-CN" b="0" dirty="0">
                <a:solidFill>
                  <a:srgbClr val="1F377F"/>
                </a:solidFill>
                <a:effectLst/>
                <a:latin typeface="Consolas" panose="020B0609020204030204" pitchFamily="49" charset="0"/>
              </a:rPr>
              <a:t>				</a:t>
            </a:r>
            <a:r>
              <a:rPr lang="en-US" altLang="zh-CN" b="0" dirty="0" err="1">
                <a:solidFill>
                  <a:srgbClr val="1F377F"/>
                </a:solidFill>
                <a:effectLst/>
                <a:latin typeface="Consolas" panose="020B0609020204030204" pitchFamily="49" charset="0"/>
              </a:rPr>
              <a:t>faces_features_dataset</a:t>
            </a:r>
            <a:r>
              <a:rPr lang="en-US" altLang="zh-CN" b="0" dirty="0">
                <a:solidFill>
                  <a:srgbClr val="000000"/>
                </a:solidFill>
                <a:effectLst/>
                <a:latin typeface="Consolas" panose="020B0609020204030204" pitchFamily="49" charset="0"/>
              </a:rPr>
              <a:t>[</a:t>
            </a:r>
            <a:r>
              <a:rPr lang="en-US" altLang="zh-CN" b="0" dirty="0" err="1">
                <a:solidFill>
                  <a:srgbClr val="1F377F"/>
                </a:solidFill>
                <a:effectLst/>
                <a:latin typeface="Consolas" panose="020B0609020204030204" pitchFamily="49" charset="0"/>
              </a:rPr>
              <a:t>i</a:t>
            </a:r>
            <a:r>
              <a:rPr lang="en-US" altLang="zh-CN" b="0" dirty="0">
                <a:solidFill>
                  <a:srgbClr val="000000"/>
                </a:solidFill>
                <a:effectLst/>
                <a:latin typeface="Consolas" panose="020B0609020204030204" pitchFamily="49" charset="0"/>
              </a:rPr>
              <a:t>])</a:t>
            </a:r>
          </a:p>
          <a:p>
            <a:r>
              <a:rPr lang="en-US" altLang="zh-CN" b="0" dirty="0">
                <a:solidFill>
                  <a:srgbClr val="000000"/>
                </a:solidFill>
                <a:effectLst/>
                <a:latin typeface="Consolas" panose="020B0609020204030204" pitchFamily="49" charset="0"/>
              </a:rPr>
              <a:t>                        </a:t>
            </a:r>
            <a:r>
              <a:rPr lang="en-US" altLang="zh-CN" b="0" dirty="0" err="1">
                <a:solidFill>
                  <a:srgbClr val="1F377F"/>
                </a:solidFill>
                <a:effectLst/>
                <a:latin typeface="Consolas" panose="020B0609020204030204" pitchFamily="49" charset="0"/>
              </a:rPr>
              <a:t>e_distance_list</a:t>
            </a:r>
            <a:r>
              <a:rPr lang="en-US" altLang="zh-CN" b="0" dirty="0" err="1">
                <a:solidFill>
                  <a:srgbClr val="000000"/>
                </a:solidFill>
                <a:effectLst/>
                <a:latin typeface="Consolas" panose="020B0609020204030204" pitchFamily="49" charset="0"/>
              </a:rPr>
              <a:t>.</a:t>
            </a:r>
            <a:r>
              <a:rPr lang="en-US" altLang="zh-CN" b="0" dirty="0" err="1">
                <a:solidFill>
                  <a:srgbClr val="74531F"/>
                </a:solidFill>
                <a:effectLst/>
                <a:latin typeface="Consolas" panose="020B0609020204030204" pitchFamily="49" charset="0"/>
              </a:rPr>
              <a:t>append</a:t>
            </a:r>
            <a:r>
              <a:rPr lang="en-US" altLang="zh-CN" b="0" dirty="0">
                <a:solidFill>
                  <a:srgbClr val="000000"/>
                </a:solidFill>
                <a:effectLst/>
                <a:latin typeface="Consolas" panose="020B0609020204030204" pitchFamily="49" charset="0"/>
              </a:rPr>
              <a:t>(</a:t>
            </a:r>
            <a:r>
              <a:rPr lang="en-US" altLang="zh-CN" b="0" dirty="0" err="1">
                <a:solidFill>
                  <a:srgbClr val="1F377F"/>
                </a:solidFill>
                <a:effectLst/>
                <a:latin typeface="Consolas" panose="020B0609020204030204" pitchFamily="49" charset="0"/>
              </a:rPr>
              <a:t>e_distance_tmp</a:t>
            </a:r>
            <a:r>
              <a:rPr lang="en-US" altLang="zh-CN" b="0" dirty="0">
                <a:solidFill>
                  <a:srgbClr val="000000"/>
                </a:solidFill>
                <a:effectLst/>
                <a:latin typeface="Consolas" panose="020B0609020204030204" pitchFamily="49" charset="0"/>
              </a:rPr>
              <a:t>)</a:t>
            </a:r>
          </a:p>
          <a:p>
            <a:r>
              <a:rPr lang="en-US" altLang="zh-CN" b="0" dirty="0">
                <a:solidFill>
                  <a:srgbClr val="000000"/>
                </a:solidFill>
                <a:effectLst/>
                <a:latin typeface="Consolas" panose="020B0609020204030204" pitchFamily="49" charset="0"/>
              </a:rPr>
              <a:t>                    </a:t>
            </a:r>
            <a:r>
              <a:rPr lang="en-US" altLang="zh-CN" b="0" dirty="0">
                <a:solidFill>
                  <a:srgbClr val="8F08C4"/>
                </a:solidFill>
                <a:effectLst/>
                <a:latin typeface="Consolas" panose="020B0609020204030204" pitchFamily="49" charset="0"/>
              </a:rPr>
              <a:t>else</a:t>
            </a:r>
            <a:r>
              <a:rPr lang="en-US" altLang="zh-CN" b="0" dirty="0">
                <a:solidFill>
                  <a:srgbClr val="000000"/>
                </a:solidFill>
                <a:effectLst/>
                <a:latin typeface="Consolas" panose="020B0609020204030204" pitchFamily="49" charset="0"/>
              </a:rPr>
              <a:t>:</a:t>
            </a:r>
          </a:p>
          <a:p>
            <a:r>
              <a:rPr lang="en-US" altLang="zh-CN" b="0" dirty="0">
                <a:solidFill>
                  <a:srgbClr val="000000"/>
                </a:solidFill>
                <a:effectLst/>
                <a:latin typeface="Consolas" panose="020B0609020204030204" pitchFamily="49" charset="0"/>
              </a:rPr>
              <a:t>                        </a:t>
            </a:r>
            <a:r>
              <a:rPr lang="en-US" altLang="zh-CN" b="0" dirty="0" err="1">
                <a:solidFill>
                  <a:srgbClr val="1F377F"/>
                </a:solidFill>
                <a:effectLst/>
                <a:latin typeface="Consolas" panose="020B0609020204030204" pitchFamily="49" charset="0"/>
              </a:rPr>
              <a:t>e_distance_list</a:t>
            </a:r>
            <a:r>
              <a:rPr lang="en-US" altLang="zh-CN" b="0" dirty="0" err="1">
                <a:solidFill>
                  <a:srgbClr val="000000"/>
                </a:solidFill>
                <a:effectLst/>
                <a:latin typeface="Consolas" panose="020B0609020204030204" pitchFamily="49" charset="0"/>
              </a:rPr>
              <a:t>.</a:t>
            </a:r>
            <a:r>
              <a:rPr lang="en-US" altLang="zh-CN" b="0" dirty="0" err="1">
                <a:solidFill>
                  <a:srgbClr val="74531F"/>
                </a:solidFill>
                <a:effectLst/>
                <a:latin typeface="Consolas" panose="020B0609020204030204" pitchFamily="49" charset="0"/>
              </a:rPr>
              <a:t>append</a:t>
            </a:r>
            <a:r>
              <a:rPr lang="en-US" altLang="zh-CN" b="0" dirty="0">
                <a:solidFill>
                  <a:srgbClr val="000000"/>
                </a:solidFill>
                <a:effectLst/>
                <a:latin typeface="Consolas" panose="020B0609020204030204" pitchFamily="49" charset="0"/>
              </a:rPr>
              <a:t>(</a:t>
            </a:r>
            <a:r>
              <a:rPr lang="en-US" altLang="zh-CN" b="0" dirty="0">
                <a:solidFill>
                  <a:srgbClr val="098658"/>
                </a:solidFill>
                <a:effectLst/>
                <a:latin typeface="Consolas" panose="020B0609020204030204" pitchFamily="49" charset="0"/>
              </a:rPr>
              <a:t>255</a:t>
            </a:r>
            <a:r>
              <a:rPr lang="en-US" altLang="zh-CN" b="0" dirty="0">
                <a:solidFill>
                  <a:srgbClr val="000000"/>
                </a:solidFill>
                <a:effectLst/>
                <a:latin typeface="Consolas" panose="020B0609020204030204" pitchFamily="49" charset="0"/>
              </a:rPr>
              <a:t>)</a:t>
            </a:r>
          </a:p>
          <a:p>
            <a:br>
              <a:rPr lang="en-US" altLang="zh-CN" b="0" dirty="0">
                <a:solidFill>
                  <a:srgbClr val="000000"/>
                </a:solidFill>
                <a:effectLst/>
                <a:latin typeface="Consolas" panose="020B0609020204030204" pitchFamily="49" charset="0"/>
              </a:rPr>
            </a:br>
            <a:r>
              <a:rPr lang="en-US" altLang="zh-CN" b="0" dirty="0">
                <a:solidFill>
                  <a:srgbClr val="000000"/>
                </a:solidFill>
                <a:effectLst/>
                <a:latin typeface="Consolas" panose="020B0609020204030204" pitchFamily="49" charset="0"/>
              </a:rPr>
              <a:t>                </a:t>
            </a:r>
            <a:r>
              <a:rPr lang="en-US" altLang="zh-CN" b="0" dirty="0">
                <a:solidFill>
                  <a:srgbClr val="008000"/>
                </a:solidFill>
                <a:effectLst/>
                <a:latin typeface="Consolas" panose="020B0609020204030204" pitchFamily="49" charset="0"/>
              </a:rPr>
              <a:t># Find the one with minimum e distance</a:t>
            </a:r>
            <a:endParaRPr lang="en-US" altLang="zh-CN" b="0" dirty="0">
              <a:solidFill>
                <a:srgbClr val="000000"/>
              </a:solidFill>
              <a:effectLst/>
              <a:latin typeface="Consolas" panose="020B0609020204030204" pitchFamily="49" charset="0"/>
            </a:endParaRPr>
          </a:p>
          <a:p>
            <a:r>
              <a:rPr lang="en-US" altLang="zh-CN" b="0" dirty="0">
                <a:solidFill>
                  <a:srgbClr val="000000"/>
                </a:solidFill>
                <a:effectLst/>
                <a:latin typeface="Consolas" panose="020B0609020204030204" pitchFamily="49" charset="0"/>
              </a:rPr>
              <a:t>                </a:t>
            </a:r>
            <a:r>
              <a:rPr lang="en-US" altLang="zh-CN" b="0" dirty="0" err="1">
                <a:solidFill>
                  <a:srgbClr val="1F377F"/>
                </a:solidFill>
                <a:effectLst/>
                <a:latin typeface="Consolas" panose="020B0609020204030204" pitchFamily="49" charset="0"/>
              </a:rPr>
              <a:t>similar_person_num</a:t>
            </a:r>
            <a:r>
              <a:rPr lang="en-US" altLang="zh-CN" b="0" dirty="0">
                <a:solidFill>
                  <a:srgbClr val="000000"/>
                </a:solidFill>
                <a:effectLst/>
                <a:latin typeface="Consolas" panose="020B0609020204030204" pitchFamily="49" charset="0"/>
              </a:rPr>
              <a:t> = </a:t>
            </a:r>
            <a:r>
              <a:rPr lang="en-US" altLang="zh-CN" b="0" dirty="0" err="1">
                <a:solidFill>
                  <a:srgbClr val="1F377F"/>
                </a:solidFill>
                <a:effectLst/>
                <a:latin typeface="Consolas" panose="020B0609020204030204" pitchFamily="49" charset="0"/>
              </a:rPr>
              <a:t>e_distance_list</a:t>
            </a:r>
            <a:r>
              <a:rPr lang="en-US" altLang="zh-CN" b="0" dirty="0" err="1">
                <a:solidFill>
                  <a:srgbClr val="000000"/>
                </a:solidFill>
                <a:effectLst/>
                <a:latin typeface="Consolas" panose="020B0609020204030204" pitchFamily="49" charset="0"/>
              </a:rPr>
              <a:t>.</a:t>
            </a:r>
            <a:r>
              <a:rPr lang="en-US" altLang="zh-CN" b="0" dirty="0" err="1">
                <a:solidFill>
                  <a:srgbClr val="74531F"/>
                </a:solidFill>
                <a:effectLst/>
                <a:latin typeface="Consolas" panose="020B0609020204030204" pitchFamily="49" charset="0"/>
              </a:rPr>
              <a:t>index</a:t>
            </a:r>
            <a:r>
              <a:rPr lang="en-US" altLang="zh-CN" b="0" dirty="0">
                <a:solidFill>
                  <a:srgbClr val="000000"/>
                </a:solidFill>
                <a:effectLst/>
                <a:latin typeface="Consolas" panose="020B0609020204030204" pitchFamily="49" charset="0"/>
              </a:rPr>
              <a:t>(</a:t>
            </a:r>
            <a:r>
              <a:rPr lang="en-US" altLang="zh-CN" b="0" dirty="0">
                <a:solidFill>
                  <a:srgbClr val="74531F"/>
                </a:solidFill>
                <a:effectLst/>
                <a:latin typeface="Consolas" panose="020B0609020204030204" pitchFamily="49" charset="0"/>
              </a:rPr>
              <a:t>min</a:t>
            </a:r>
            <a:r>
              <a:rPr lang="en-US" altLang="zh-CN" b="0" dirty="0">
                <a:solidFill>
                  <a:srgbClr val="000000"/>
                </a:solidFill>
                <a:effectLst/>
                <a:latin typeface="Consolas" panose="020B0609020204030204" pitchFamily="49" charset="0"/>
              </a:rPr>
              <a:t>(</a:t>
            </a:r>
            <a:r>
              <a:rPr lang="en-US" altLang="zh-CN" b="0" dirty="0" err="1">
                <a:solidFill>
                  <a:srgbClr val="1F377F"/>
                </a:solidFill>
                <a:effectLst/>
                <a:latin typeface="Consolas" panose="020B0609020204030204" pitchFamily="49" charset="0"/>
              </a:rPr>
              <a:t>e_distance_list</a:t>
            </a:r>
            <a:r>
              <a:rPr lang="en-US" altLang="zh-CN" b="0" dirty="0">
                <a:solidFill>
                  <a:srgbClr val="000000"/>
                </a:solidFill>
                <a:effectLst/>
                <a:latin typeface="Consolas" panose="020B0609020204030204" pitchFamily="49" charset="0"/>
              </a:rPr>
              <a:t>))</a:t>
            </a:r>
          </a:p>
          <a:p>
            <a:br>
              <a:rPr lang="en-US" altLang="zh-CN" b="0" dirty="0">
                <a:solidFill>
                  <a:srgbClr val="000000"/>
                </a:solidFill>
                <a:effectLst/>
                <a:latin typeface="Consolas" panose="020B0609020204030204" pitchFamily="49" charset="0"/>
              </a:rPr>
            </a:br>
            <a:r>
              <a:rPr lang="en-US" altLang="zh-CN" b="0" dirty="0">
                <a:solidFill>
                  <a:srgbClr val="000000"/>
                </a:solidFill>
                <a:effectLst/>
                <a:latin typeface="Consolas" panose="020B0609020204030204" pitchFamily="49" charset="0"/>
              </a:rPr>
              <a:t>                </a:t>
            </a:r>
            <a:r>
              <a:rPr lang="en-US" altLang="zh-CN" b="0" dirty="0">
                <a:solidFill>
                  <a:srgbClr val="8F08C4"/>
                </a:solidFill>
                <a:effectLst/>
                <a:latin typeface="Consolas" panose="020B0609020204030204" pitchFamily="49" charset="0"/>
              </a:rPr>
              <a:t>if</a:t>
            </a:r>
            <a:r>
              <a:rPr lang="en-US" altLang="zh-CN" b="0" dirty="0">
                <a:solidFill>
                  <a:srgbClr val="000000"/>
                </a:solidFill>
                <a:effectLst/>
                <a:latin typeface="Consolas" panose="020B0609020204030204" pitchFamily="49" charset="0"/>
              </a:rPr>
              <a:t> </a:t>
            </a:r>
            <a:r>
              <a:rPr lang="en-US" altLang="zh-CN" b="0" dirty="0">
                <a:solidFill>
                  <a:srgbClr val="74531F"/>
                </a:solidFill>
                <a:effectLst/>
                <a:latin typeface="Consolas" panose="020B0609020204030204" pitchFamily="49" charset="0"/>
              </a:rPr>
              <a:t>min</a:t>
            </a:r>
            <a:r>
              <a:rPr lang="en-US" altLang="zh-CN" b="0" dirty="0">
                <a:solidFill>
                  <a:srgbClr val="000000"/>
                </a:solidFill>
                <a:effectLst/>
                <a:latin typeface="Consolas" panose="020B0609020204030204" pitchFamily="49" charset="0"/>
              </a:rPr>
              <a:t>(</a:t>
            </a:r>
            <a:r>
              <a:rPr lang="en-US" altLang="zh-CN" b="0" dirty="0" err="1">
                <a:solidFill>
                  <a:srgbClr val="1F377F"/>
                </a:solidFill>
                <a:effectLst/>
                <a:latin typeface="Consolas" panose="020B0609020204030204" pitchFamily="49" charset="0"/>
              </a:rPr>
              <a:t>e_distance_list</a:t>
            </a:r>
            <a:r>
              <a:rPr lang="en-US" altLang="zh-CN" b="0" dirty="0">
                <a:solidFill>
                  <a:srgbClr val="000000"/>
                </a:solidFill>
                <a:effectLst/>
                <a:latin typeface="Consolas" panose="020B0609020204030204" pitchFamily="49" charset="0"/>
              </a:rPr>
              <a:t>) &lt; </a:t>
            </a:r>
            <a:r>
              <a:rPr lang="en-US" altLang="zh-CN" b="0" dirty="0">
                <a:solidFill>
                  <a:srgbClr val="098658"/>
                </a:solidFill>
                <a:effectLst/>
                <a:latin typeface="Consolas" panose="020B0609020204030204" pitchFamily="49" charset="0"/>
              </a:rPr>
              <a:t>0.4</a:t>
            </a:r>
            <a:r>
              <a:rPr lang="en-US" altLang="zh-CN" b="0" dirty="0">
                <a:solidFill>
                  <a:srgbClr val="000000"/>
                </a:solidFill>
                <a:effectLst/>
                <a:latin typeface="Consolas" panose="020B0609020204030204" pitchFamily="49" charset="0"/>
              </a:rPr>
              <a:t>:</a:t>
            </a:r>
          </a:p>
          <a:p>
            <a:r>
              <a:rPr lang="en-US" altLang="zh-CN" b="0" dirty="0">
                <a:solidFill>
                  <a:srgbClr val="000000"/>
                </a:solidFill>
                <a:effectLst/>
                <a:latin typeface="Consolas" panose="020B0609020204030204" pitchFamily="49" charset="0"/>
              </a:rPr>
              <a:t>                    </a:t>
            </a:r>
            <a:r>
              <a:rPr lang="en-US" altLang="zh-CN" b="0" dirty="0" err="1">
                <a:solidFill>
                  <a:srgbClr val="1F377F"/>
                </a:solidFill>
                <a:effectLst/>
                <a:latin typeface="Consolas" panose="020B0609020204030204" pitchFamily="49" charset="0"/>
              </a:rPr>
              <a:t>center_points</a:t>
            </a:r>
            <a:r>
              <a:rPr lang="en-US" altLang="zh-CN" b="0" dirty="0">
                <a:solidFill>
                  <a:srgbClr val="000000"/>
                </a:solidFill>
                <a:effectLst/>
                <a:latin typeface="Consolas" panose="020B0609020204030204" pitchFamily="49" charset="0"/>
              </a:rPr>
              <a:t>[</a:t>
            </a:r>
            <a:r>
              <a:rPr lang="en-US" altLang="zh-CN" b="0" dirty="0" err="1">
                <a:solidFill>
                  <a:srgbClr val="1F377F"/>
                </a:solidFill>
                <a:effectLst/>
                <a:latin typeface="Consolas" panose="020B0609020204030204" pitchFamily="49" charset="0"/>
              </a:rPr>
              <a:t>similar_person_num</a:t>
            </a:r>
            <a:r>
              <a:rPr lang="en-US" altLang="zh-CN" b="0" dirty="0">
                <a:solidFill>
                  <a:srgbClr val="000000"/>
                </a:solidFill>
                <a:effectLst/>
                <a:latin typeface="Consolas" panose="020B0609020204030204" pitchFamily="49" charset="0"/>
              </a:rPr>
              <a:t>].append(</a:t>
            </a:r>
          </a:p>
          <a:p>
            <a:r>
              <a:rPr lang="en-US" altLang="zh-CN" b="0" dirty="0">
                <a:solidFill>
                  <a:srgbClr val="000000"/>
                </a:solidFill>
                <a:effectLst/>
                <a:latin typeface="Consolas" panose="020B0609020204030204" pitchFamily="49" charset="0"/>
              </a:rPr>
              <a:t>                        ((</a:t>
            </a:r>
            <a:r>
              <a:rPr lang="en-US" altLang="zh-CN" b="0" dirty="0">
                <a:solidFill>
                  <a:srgbClr val="1F377F"/>
                </a:solidFill>
                <a:effectLst/>
                <a:latin typeface="Consolas" panose="020B0609020204030204" pitchFamily="49" charset="0"/>
              </a:rPr>
              <a:t>faces</a:t>
            </a:r>
            <a:r>
              <a:rPr lang="en-US" altLang="zh-CN" b="0" dirty="0">
                <a:solidFill>
                  <a:srgbClr val="000000"/>
                </a:solidFill>
                <a:effectLst/>
                <a:latin typeface="Consolas" panose="020B0609020204030204" pitchFamily="49" charset="0"/>
              </a:rPr>
              <a:t>[</a:t>
            </a:r>
            <a:r>
              <a:rPr lang="en-US" altLang="zh-CN" b="0" dirty="0">
                <a:solidFill>
                  <a:srgbClr val="1F377F"/>
                </a:solidFill>
                <a:effectLst/>
                <a:latin typeface="Consolas" panose="020B0609020204030204" pitchFamily="49" charset="0"/>
              </a:rPr>
              <a:t>k</a:t>
            </a:r>
            <a:r>
              <a:rPr lang="en-US" altLang="zh-CN" b="0" dirty="0">
                <a:solidFill>
                  <a:srgbClr val="000000"/>
                </a:solidFill>
                <a:effectLst/>
                <a:latin typeface="Consolas" panose="020B0609020204030204" pitchFamily="49" charset="0"/>
              </a:rPr>
              <a:t>].left()+</a:t>
            </a:r>
            <a:r>
              <a:rPr lang="en-US" altLang="zh-CN" b="0" dirty="0">
                <a:solidFill>
                  <a:srgbClr val="1F377F"/>
                </a:solidFill>
                <a:effectLst/>
                <a:latin typeface="Consolas" panose="020B0609020204030204" pitchFamily="49" charset="0"/>
              </a:rPr>
              <a:t>faces</a:t>
            </a:r>
            <a:r>
              <a:rPr lang="en-US" altLang="zh-CN" b="0" dirty="0">
                <a:solidFill>
                  <a:srgbClr val="000000"/>
                </a:solidFill>
                <a:effectLst/>
                <a:latin typeface="Consolas" panose="020B0609020204030204" pitchFamily="49" charset="0"/>
              </a:rPr>
              <a:t>[</a:t>
            </a:r>
            <a:r>
              <a:rPr lang="en-US" altLang="zh-CN" b="0" dirty="0">
                <a:solidFill>
                  <a:srgbClr val="1F377F"/>
                </a:solidFill>
                <a:effectLst/>
                <a:latin typeface="Consolas" panose="020B0609020204030204" pitchFamily="49" charset="0"/>
              </a:rPr>
              <a:t>k</a:t>
            </a:r>
            <a:r>
              <a:rPr lang="en-US" altLang="zh-CN" b="0" dirty="0">
                <a:solidFill>
                  <a:srgbClr val="000000"/>
                </a:solidFill>
                <a:effectLst/>
                <a:latin typeface="Consolas" panose="020B0609020204030204" pitchFamily="49" charset="0"/>
              </a:rPr>
              <a:t>].right())/</a:t>
            </a:r>
            <a:r>
              <a:rPr lang="en-US" altLang="zh-CN" b="0" dirty="0">
                <a:solidFill>
                  <a:srgbClr val="098658"/>
                </a:solidFill>
                <a:effectLst/>
                <a:latin typeface="Consolas" panose="020B0609020204030204" pitchFamily="49" charset="0"/>
              </a:rPr>
              <a:t>2</a:t>
            </a:r>
            <a:r>
              <a:rPr lang="en-US" altLang="zh-CN" b="0" dirty="0">
                <a:solidFill>
                  <a:srgbClr val="000000"/>
                </a:solidFill>
                <a:effectLst/>
                <a:latin typeface="Consolas" panose="020B0609020204030204" pitchFamily="49" charset="0"/>
              </a:rPr>
              <a:t>, (</a:t>
            </a:r>
            <a:r>
              <a:rPr lang="en-US" altLang="zh-CN" b="0" dirty="0">
                <a:solidFill>
                  <a:srgbClr val="1F377F"/>
                </a:solidFill>
                <a:effectLst/>
                <a:latin typeface="Consolas" panose="020B0609020204030204" pitchFamily="49" charset="0"/>
              </a:rPr>
              <a:t>faces</a:t>
            </a:r>
            <a:r>
              <a:rPr lang="en-US" altLang="zh-CN" b="0" dirty="0">
                <a:solidFill>
                  <a:srgbClr val="000000"/>
                </a:solidFill>
                <a:effectLst/>
                <a:latin typeface="Consolas" panose="020B0609020204030204" pitchFamily="49" charset="0"/>
              </a:rPr>
              <a:t>[</a:t>
            </a:r>
            <a:r>
              <a:rPr lang="en-US" altLang="zh-CN" b="0" dirty="0">
                <a:solidFill>
                  <a:srgbClr val="1F377F"/>
                </a:solidFill>
                <a:effectLst/>
                <a:latin typeface="Consolas" panose="020B0609020204030204" pitchFamily="49" charset="0"/>
              </a:rPr>
              <a:t>k</a:t>
            </a:r>
            <a:r>
              <a:rPr lang="en-US" altLang="zh-CN" b="0" dirty="0">
                <a:solidFill>
                  <a:srgbClr val="000000"/>
                </a:solidFill>
                <a:effectLst/>
                <a:latin typeface="Consolas" panose="020B0609020204030204" pitchFamily="49" charset="0"/>
              </a:rPr>
              <a:t>].top()+</a:t>
            </a:r>
            <a:r>
              <a:rPr lang="en-US" altLang="zh-CN" b="0" dirty="0">
                <a:solidFill>
                  <a:srgbClr val="1F377F"/>
                </a:solidFill>
                <a:effectLst/>
                <a:latin typeface="Consolas" panose="020B0609020204030204" pitchFamily="49" charset="0"/>
              </a:rPr>
              <a:t>faces</a:t>
            </a:r>
            <a:r>
              <a:rPr lang="en-US" altLang="zh-CN" b="0" dirty="0">
                <a:solidFill>
                  <a:srgbClr val="000000"/>
                </a:solidFill>
                <a:effectLst/>
                <a:latin typeface="Consolas" panose="020B0609020204030204" pitchFamily="49" charset="0"/>
              </a:rPr>
              <a:t>[</a:t>
            </a:r>
            <a:r>
              <a:rPr lang="en-US" altLang="zh-CN" b="0" dirty="0">
                <a:solidFill>
                  <a:srgbClr val="1F377F"/>
                </a:solidFill>
                <a:effectLst/>
                <a:latin typeface="Consolas" panose="020B0609020204030204" pitchFamily="49" charset="0"/>
              </a:rPr>
              <a:t>k</a:t>
            </a:r>
            <a:r>
              <a:rPr lang="en-US" altLang="zh-CN" b="0" dirty="0">
                <a:solidFill>
                  <a:srgbClr val="000000"/>
                </a:solidFill>
                <a:effectLst/>
                <a:latin typeface="Consolas" panose="020B0609020204030204" pitchFamily="49" charset="0"/>
              </a:rPr>
              <a:t>].bottom())/</a:t>
            </a:r>
            <a:r>
              <a:rPr lang="en-US" altLang="zh-CN" b="0" dirty="0">
                <a:solidFill>
                  <a:srgbClr val="098658"/>
                </a:solidFill>
                <a:effectLst/>
                <a:latin typeface="Consolas" panose="020B0609020204030204" pitchFamily="49" charset="0"/>
              </a:rPr>
              <a:t>2</a:t>
            </a:r>
            <a:r>
              <a:rPr lang="en-US" altLang="zh-CN" b="0" dirty="0">
                <a:solidFill>
                  <a:srgbClr val="000000"/>
                </a:solidFill>
                <a:effectLst/>
                <a:latin typeface="Consolas" panose="020B0609020204030204" pitchFamily="49" charset="0"/>
              </a:rPr>
              <a:t>))</a:t>
            </a:r>
          </a:p>
        </p:txBody>
      </p:sp>
    </p:spTree>
    <p:extLst>
      <p:ext uri="{BB962C8B-B14F-4D97-AF65-F5344CB8AC3E}">
        <p14:creationId xmlns:p14="http://schemas.microsoft.com/office/powerpoint/2010/main" val="95279558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LIDE.ADDREMOVEWATERMARK" val="N4hO877aes"/>
</p:tagLst>
</file>

<file path=ppt/tags/tag2.xml><?xml version="1.0" encoding="utf-8"?>
<p:tagLst xmlns:a="http://schemas.openxmlformats.org/drawingml/2006/main" xmlns:r="http://schemas.openxmlformats.org/officeDocument/2006/relationships" xmlns:p="http://schemas.openxmlformats.org/presentationml/2006/main">
  <p:tag name="ISLIDE.ADDREMOVEWATERMARK" val="N4hO877aes"/>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823</TotalTime>
  <Words>1626</Words>
  <Application>Microsoft Office PowerPoint</Application>
  <PresentationFormat>宽屏</PresentationFormat>
  <Paragraphs>171</Paragraphs>
  <Slides>13</Slides>
  <Notes>12</Notes>
  <HiddenSlides>0</HiddenSlides>
  <MMClips>2</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13</vt:i4>
      </vt:variant>
    </vt:vector>
  </HeadingPairs>
  <TitlesOfParts>
    <vt:vector size="27" baseType="lpstr">
      <vt:lpstr>-apple-system</vt:lpstr>
      <vt:lpstr>LMRoman10-Regular-Identity-H</vt:lpstr>
      <vt:lpstr>等线</vt:lpstr>
      <vt:lpstr>等线 Light</vt:lpstr>
      <vt:lpstr>管峻楷书简体</vt:lpstr>
      <vt:lpstr>宋体</vt:lpstr>
      <vt:lpstr>微软雅黑</vt:lpstr>
      <vt:lpstr>Arial</vt:lpstr>
      <vt:lpstr>Cambria Math</vt:lpstr>
      <vt:lpstr>Consolas</vt:lpstr>
      <vt:lpstr>Segoe UI</vt:lpstr>
      <vt:lpstr>Source Code Pro</vt:lpstr>
      <vt:lpstr>Times New Roman</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谢 疏影</dc:creator>
  <cp:lastModifiedBy>严 中圣</cp:lastModifiedBy>
  <cp:revision>304</cp:revision>
  <dcterms:created xsi:type="dcterms:W3CDTF">2022-11-13T07:46:43Z</dcterms:created>
  <dcterms:modified xsi:type="dcterms:W3CDTF">2022-11-30T09:16:28Z</dcterms:modified>
</cp:coreProperties>
</file>